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" initials="K" lastIdx="1" clrIdx="0">
    <p:extLst>
      <p:ext uri="{19B8F6BF-5375-455C-9EA6-DF929625EA0E}">
        <p15:presenceInfo xmlns:p15="http://schemas.microsoft.com/office/powerpoint/2012/main" userId="Klau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8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5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6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7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613065" y="1056265"/>
            <a:ext cx="5282046" cy="519544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  <a:latin typeface="+mn-lt"/>
              </a:rPr>
              <a:t>18 maja 1920- </a:t>
            </a:r>
            <a:br>
              <a:rPr lang="pl-PL" sz="48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4800" b="1" dirty="0" smtClean="0">
                <a:solidFill>
                  <a:schemeClr val="bg1"/>
                </a:solidFill>
                <a:latin typeface="+mn-lt"/>
              </a:rPr>
              <a:t>18 maja 2021</a:t>
            </a:r>
            <a:endParaRPr lang="pl-PL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86846" y="4485265"/>
            <a:ext cx="9144000" cy="1655762"/>
          </a:xfrm>
        </p:spPr>
        <p:txBody>
          <a:bodyPr>
            <a:normAutofit/>
          </a:bodyPr>
          <a:lstStyle/>
          <a:p>
            <a:r>
              <a:rPr lang="pl-PL" sz="5000" b="1" dirty="0" smtClean="0">
                <a:solidFill>
                  <a:schemeClr val="bg1"/>
                </a:solidFill>
              </a:rPr>
              <a:t>Ojcze Święty,</a:t>
            </a:r>
          </a:p>
          <a:p>
            <a:r>
              <a:rPr lang="pl-PL" sz="5000" b="1" dirty="0" smtClean="0">
                <a:solidFill>
                  <a:schemeClr val="bg1"/>
                </a:solidFill>
              </a:rPr>
              <a:t> pamiętamy…</a:t>
            </a:r>
            <a:endParaRPr lang="pl-PL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8580" y="1816594"/>
            <a:ext cx="9960081" cy="2199121"/>
          </a:xfrm>
        </p:spPr>
        <p:txBody>
          <a:bodyPr>
            <a:noAutofit/>
          </a:bodyPr>
          <a:lstStyle/>
          <a:p>
            <a:r>
              <a:rPr lang="pl-PL" sz="3400" dirty="0">
                <a:solidFill>
                  <a:schemeClr val="bg1"/>
                </a:solidFill>
                <a:latin typeface="+mn-lt"/>
              </a:rPr>
              <a:t>Uczniowie klas I - III Szkoły Filialnej w Świebodnej Patronowi Szkoły dedykują prace plastyczne wykonane na XXI Ogólnopolski Konkurs Papieski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pt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pl-PL" sz="3400" dirty="0">
                <a:solidFill>
                  <a:schemeClr val="bg1"/>
                </a:solidFill>
                <a:latin typeface="+mn-lt"/>
              </a:rPr>
              <a:t>- Jan Paweł II niosący młodzieży dobrą nowinę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– </a:t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,, </a:t>
            </a:r>
            <a:r>
              <a:rPr lang="pl-PL" sz="3400" dirty="0">
                <a:solidFill>
                  <a:schemeClr val="bg1"/>
                </a:solidFill>
                <a:latin typeface="+mn-lt"/>
              </a:rPr>
              <a:t>Jeszcze będzie pięknie, mimo wszystko. Tylko załóż wygodne buty, bo masz do przejścia całe życie."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8" b="34542"/>
          <a:stretch/>
        </p:blipFill>
        <p:spPr>
          <a:xfrm>
            <a:off x="1922316" y="4395355"/>
            <a:ext cx="8032173" cy="20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40037" y="1284865"/>
            <a:ext cx="6248400" cy="1655762"/>
          </a:xfrm>
        </p:spPr>
        <p:txBody>
          <a:bodyPr>
            <a:noAutofit/>
          </a:bodyPr>
          <a:lstStyle/>
          <a:p>
            <a:r>
              <a:rPr lang="pl-PL" sz="3400" b="1" dirty="0" smtClean="0">
                <a:solidFill>
                  <a:schemeClr val="bg1"/>
                </a:solidFill>
              </a:rPr>
              <a:t>„Nasi Orędownicy w Niebie”</a:t>
            </a:r>
          </a:p>
          <a:p>
            <a:r>
              <a:rPr lang="pl-PL" sz="3400" dirty="0" smtClean="0">
                <a:solidFill>
                  <a:schemeClr val="bg1"/>
                </a:solidFill>
              </a:rPr>
              <a:t>Stefan Wyszyński i Karol Wojtyła- dwaj przyjaciele </a:t>
            </a:r>
            <a:br>
              <a:rPr lang="pl-PL" sz="3400" dirty="0" smtClean="0">
                <a:solidFill>
                  <a:schemeClr val="bg1"/>
                </a:solidFill>
              </a:rPr>
            </a:br>
            <a:r>
              <a:rPr lang="pl-PL" sz="3400" dirty="0" smtClean="0">
                <a:solidFill>
                  <a:schemeClr val="bg1"/>
                </a:solidFill>
              </a:rPr>
              <a:t>„od zawsze i na zawsze</a:t>
            </a:r>
            <a:r>
              <a:rPr lang="pl-PL" sz="3400" dirty="0" smtClean="0">
                <a:solidFill>
                  <a:schemeClr val="bg1"/>
                </a:solidFill>
              </a:rPr>
              <a:t>”.</a:t>
            </a:r>
            <a:endParaRPr lang="pl-PL" sz="34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3854" r="6499" b="2166"/>
          <a:stretch/>
        </p:blipFill>
        <p:spPr>
          <a:xfrm>
            <a:off x="363682" y="415636"/>
            <a:ext cx="4135402" cy="6068292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5725979" y="4075784"/>
            <a:ext cx="481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Maja Czuba </a:t>
            </a:r>
            <a:endParaRPr lang="pl-PL" sz="2800" i="1" dirty="0" smtClean="0">
              <a:solidFill>
                <a:schemeClr val="bg1"/>
              </a:solidFill>
            </a:endParaRPr>
          </a:p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</a:t>
            </a:r>
            <a:endParaRPr lang="pl-P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069282" y="1297955"/>
            <a:ext cx="5330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dirty="0" smtClean="0">
                <a:solidFill>
                  <a:schemeClr val="bg1"/>
                </a:solidFill>
              </a:rPr>
              <a:t>„Jan Paweł II wzór dla nas”</a:t>
            </a:r>
          </a:p>
          <a:p>
            <a:pPr algn="ctr"/>
            <a:r>
              <a:rPr lang="pl-PL" sz="3400" dirty="0" smtClean="0">
                <a:solidFill>
                  <a:schemeClr val="bg1"/>
                </a:solidFill>
              </a:rPr>
              <a:t>Ojciec Święty wędruje</a:t>
            </a:r>
            <a:r>
              <a:rPr lang="pl-PL" sz="3400" dirty="0" smtClean="0">
                <a:solidFill>
                  <a:schemeClr val="bg1"/>
                </a:solidFill>
              </a:rPr>
              <a:t>, podziwia </a:t>
            </a:r>
            <a:r>
              <a:rPr lang="pl-PL" sz="3400" dirty="0" smtClean="0">
                <a:solidFill>
                  <a:schemeClr val="bg1"/>
                </a:solidFill>
              </a:rPr>
              <a:t>piękno </a:t>
            </a:r>
            <a:r>
              <a:rPr lang="pl-PL" sz="3400" dirty="0" smtClean="0">
                <a:solidFill>
                  <a:schemeClr val="bg1"/>
                </a:solidFill>
              </a:rPr>
              <a:t>przyrody, zachowuje spokój </a:t>
            </a:r>
            <a:br>
              <a:rPr lang="pl-PL" sz="3400" dirty="0" smtClean="0">
                <a:solidFill>
                  <a:schemeClr val="bg1"/>
                </a:solidFill>
              </a:rPr>
            </a:br>
            <a:r>
              <a:rPr lang="pl-PL" sz="3400" dirty="0" smtClean="0">
                <a:solidFill>
                  <a:schemeClr val="bg1"/>
                </a:solidFill>
              </a:rPr>
              <a:t>i uśmiech, mimo wszystko…</a:t>
            </a:r>
            <a:endParaRPr lang="pl-PL" sz="3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130397" y="4574754"/>
            <a:ext cx="351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Wiktoria </a:t>
            </a:r>
            <a:r>
              <a:rPr lang="pl-PL" sz="2800" i="1" dirty="0" smtClean="0">
                <a:solidFill>
                  <a:schemeClr val="bg1"/>
                </a:solidFill>
              </a:rPr>
              <a:t>Kiper</a:t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</a:t>
            </a:r>
            <a:endParaRPr lang="pl-PL" sz="2800" i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5" y="1069356"/>
            <a:ext cx="6751988" cy="475502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67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84160" y="1123661"/>
            <a:ext cx="4221250" cy="2222212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 smtClean="0">
                <a:solidFill>
                  <a:schemeClr val="bg1"/>
                </a:solidFill>
                <a:latin typeface="+mn-lt"/>
              </a:rPr>
              <a:t>„Rozwijamy talenty”</a:t>
            </a:r>
            <a:br>
              <a:rPr lang="pl-PL" sz="34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Kształtujemy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swoje talenty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muzyczne, </a:t>
            </a:r>
            <a:r>
              <a:rPr lang="pl-PL" sz="3400" dirty="0">
                <a:solidFill>
                  <a:schemeClr val="bg1"/>
                </a:solidFill>
                <a:latin typeface="+mn-lt"/>
              </a:rPr>
              <a:t>w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ymagamy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od siebie </a:t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i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jesteśmy radośni,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bo tego uczył nas Jan Paweł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II.</a:t>
            </a:r>
            <a:endParaRPr lang="pl-PL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14116" y="4500048"/>
            <a:ext cx="3751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Maciej </a:t>
            </a:r>
            <a:r>
              <a:rPr lang="pl-PL" sz="2800" i="1" dirty="0" err="1" smtClean="0">
                <a:solidFill>
                  <a:schemeClr val="bg1"/>
                </a:solidFill>
              </a:rPr>
              <a:t>Halejcio</a:t>
            </a:r>
            <a:r>
              <a:rPr lang="pl-PL" sz="2800" i="1" dirty="0" smtClean="0">
                <a:solidFill>
                  <a:schemeClr val="bg1"/>
                </a:solidFill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</a:rPr>
              <a:t/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</a:t>
            </a:r>
            <a:endParaRPr lang="pl-PL" sz="2800" i="1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"/>
          <a:stretch/>
        </p:blipFill>
        <p:spPr>
          <a:xfrm>
            <a:off x="375528" y="825873"/>
            <a:ext cx="7128850" cy="504000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25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40783" y="807396"/>
            <a:ext cx="4551217" cy="2878283"/>
          </a:xfrm>
        </p:spPr>
        <p:txBody>
          <a:bodyPr>
            <a:noAutofit/>
          </a:bodyPr>
          <a:lstStyle/>
          <a:p>
            <a:r>
              <a:rPr lang="pl-PL" sz="3400" b="1" dirty="0" smtClean="0">
                <a:solidFill>
                  <a:schemeClr val="bg1"/>
                </a:solidFill>
                <a:latin typeface="+mn-lt"/>
              </a:rPr>
              <a:t>„Śladami Jana Pawła II”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Kroczymy śladami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Ojca Świętego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który wskazuje drogę życia prowadzącą do Nieba.</a:t>
            </a:r>
            <a:endParaRPr lang="pl-PL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97536" y="4398747"/>
            <a:ext cx="3913910" cy="1337035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chemeClr val="bg1"/>
                </a:solidFill>
              </a:rPr>
              <a:t>Malwina Podolak </a:t>
            </a:r>
            <a:r>
              <a:rPr lang="pl-PL" sz="2800" i="1" dirty="0" smtClean="0">
                <a:solidFill>
                  <a:schemeClr val="bg1"/>
                </a:solidFill>
              </a:rPr>
              <a:t/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II</a:t>
            </a:r>
            <a:endParaRPr lang="pl-PL" sz="2800" i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4619" r="8782" b="3204"/>
          <a:stretch/>
        </p:blipFill>
        <p:spPr>
          <a:xfrm rot="5400000">
            <a:off x="1494826" y="-188502"/>
            <a:ext cx="4928386" cy="712800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10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927" y="1121511"/>
            <a:ext cx="6390409" cy="2253384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 smtClean="0">
                <a:solidFill>
                  <a:schemeClr val="bg1"/>
                </a:solidFill>
                <a:latin typeface="+mn-lt"/>
              </a:rPr>
              <a:t>„ Z Janem Pawłem II przez życie”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Kroczymy z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Ojcem Świętym</a:t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za rękę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i wierzymy, że wszystko będzie dobrze.</a:t>
            </a:r>
            <a:endParaRPr lang="pl-PL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16436" y="3906982"/>
            <a:ext cx="3958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Dawid Szczepanik </a:t>
            </a:r>
            <a:r>
              <a:rPr lang="pl-PL" sz="2800" i="1" dirty="0" smtClean="0">
                <a:solidFill>
                  <a:schemeClr val="bg1"/>
                </a:solidFill>
              </a:rPr>
              <a:t/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II</a:t>
            </a:r>
            <a:endParaRPr lang="pl-PL" sz="2800" i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6" y="270164"/>
            <a:ext cx="4320000" cy="6209463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38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6857" y="1851025"/>
            <a:ext cx="7086600" cy="2066348"/>
          </a:xfrm>
        </p:spPr>
        <p:txBody>
          <a:bodyPr>
            <a:noAutofit/>
          </a:bodyPr>
          <a:lstStyle/>
          <a:p>
            <a:pPr algn="ctr"/>
            <a:r>
              <a:rPr lang="pl-PL" sz="3400" b="1" dirty="0" smtClean="0">
                <a:solidFill>
                  <a:schemeClr val="bg1"/>
                </a:solidFill>
                <a:latin typeface="+mn-lt"/>
              </a:rPr>
              <a:t>„Na zawsze w moim sercu”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Na zawsze w moim sercu są : Maryja, Jan Paweł II i moja Ojczyzna. Na mapie Polski są blizny Matki Boskiej Częstochowskiej. Wierzę, że Ona, która od wieków pomaga, której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zaufał Ojciec Święty,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pomoże nam wszystkim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400" dirty="0" smtClean="0">
                <a:solidFill>
                  <a:schemeClr val="bg1"/>
                </a:solidFill>
                <a:latin typeface="+mn-lt"/>
              </a:rPr>
            </a:b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pokonać </a:t>
            </a:r>
            <a:r>
              <a:rPr lang="pl-PL" sz="3400" dirty="0" smtClean="0">
                <a:solidFill>
                  <a:schemeClr val="bg1"/>
                </a:solidFill>
                <a:latin typeface="+mn-lt"/>
              </a:rPr>
              <a:t>wszelkie trudności.</a:t>
            </a:r>
            <a:endParaRPr lang="pl-PL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19456" y="5351319"/>
            <a:ext cx="4045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</a:rPr>
              <a:t>Michał </a:t>
            </a:r>
            <a:r>
              <a:rPr lang="pl-PL" sz="2800" i="1" dirty="0" err="1" smtClean="0">
                <a:solidFill>
                  <a:schemeClr val="bg1"/>
                </a:solidFill>
              </a:rPr>
              <a:t>Halejcio</a:t>
            </a:r>
            <a:r>
              <a:rPr lang="pl-PL" sz="2800" i="1" dirty="0" smtClean="0">
                <a:solidFill>
                  <a:schemeClr val="bg1"/>
                </a:solidFill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</a:rPr>
              <a:t/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klasa </a:t>
            </a:r>
            <a:r>
              <a:rPr lang="pl-PL" sz="2800" i="1" dirty="0" smtClean="0">
                <a:solidFill>
                  <a:schemeClr val="bg1"/>
                </a:solidFill>
              </a:rPr>
              <a:t>III</a:t>
            </a:r>
            <a:endParaRPr lang="pl-PL" sz="2800" i="1" dirty="0">
              <a:solidFill>
                <a:schemeClr val="bg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/>
          <a:stretch/>
        </p:blipFill>
        <p:spPr>
          <a:xfrm>
            <a:off x="342902" y="272264"/>
            <a:ext cx="4345918" cy="6315573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41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136</TotalTime>
  <Words>112</Words>
  <Application>Microsoft Office PowerPoint</Application>
  <PresentationFormat>Panoramiczny</PresentationFormat>
  <Paragraphs>19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18 maja 1920-  18 maja 2021</vt:lpstr>
      <vt:lpstr>Uczniowie klas I - III Szkoły Filialnej w Świebodnej Patronowi Szkoły dedykują prace plastyczne wykonane na XXI Ogólnopolski Konkurs Papieski  pt. - Jan Paweł II niosący młodzieży dobrą nowinę –  ,, Jeszcze będzie pięknie, mimo wszystko. Tylko załóż wygodne buty, bo masz do przejścia całe życie."</vt:lpstr>
      <vt:lpstr>Prezentacja programu PowerPoint</vt:lpstr>
      <vt:lpstr>Prezentacja programu PowerPoint</vt:lpstr>
      <vt:lpstr>„Rozwijamy talenty” Kształtujemy swoje talenty muzyczne, wymagamy od siebie  i jesteśmy radośni, bo tego uczył nas Jan Paweł II.</vt:lpstr>
      <vt:lpstr>„Śladami Jana Pawła II” Kroczymy śladami Ojca Świętego, który wskazuje drogę życia prowadzącą do Nieba.</vt:lpstr>
      <vt:lpstr>„ Z Janem Pawłem II przez życie”  Kroczymy z Ojcem Świętym za rękę i wierzymy, że wszystko będzie dobrze.</vt:lpstr>
      <vt:lpstr>„Na zawsze w moim sercu”  Na zawsze w moim sercu są : Maryja, Jan Paweł II i moja Ojczyzna. Na mapie Polski są blizny Matki Boskiej Częstochowskiej. Wierzę, że Ona, która od wieków pomaga, której zaufał Ojciec Święty, pomoże nam wszystkim  pokonać wszelkie trudności.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maja 1920-  18 maja 2021</dc:title>
  <dc:creator>Klaudia</dc:creator>
  <cp:lastModifiedBy>Klaudia</cp:lastModifiedBy>
  <cp:revision>18</cp:revision>
  <dcterms:created xsi:type="dcterms:W3CDTF">2021-05-03T16:27:13Z</dcterms:created>
  <dcterms:modified xsi:type="dcterms:W3CDTF">2021-05-03T19:24:22Z</dcterms:modified>
</cp:coreProperties>
</file>