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7" r:id="rId6"/>
    <p:sldId id="260" r:id="rId7"/>
    <p:sldId id="269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A3F6-CA80-42DA-9FA9-14ACC24A5732}" type="datetimeFigureOut">
              <a:rPr lang="pl-PL" smtClean="0"/>
              <a:t>16.02.2022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54CB-248D-4B4D-9809-ED5383519CD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928670"/>
            <a:ext cx="692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ZDALNE NAUCZANIE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KLASA 1 A</a:t>
            </a:r>
            <a:endParaRPr kumimoji="0" lang="pl-PL" sz="115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4282" y="342900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,,Doświadczenia”</a:t>
            </a:r>
            <a:endParaRPr lang="pl-P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az 2" descr="C:\Users\Anna\Desktop\Projekty , programy, konkursy\doświadczenie z lodem -zdjecia\IMG_20211216_203224_resized_20211216_0841548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71477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Projekty , programy, konkursy\doświadczenie z lodem -zdjecia\IMG_20211216_203320_resized_20211216_0841555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85860"/>
            <a:ext cx="378618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3571868" y="285728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Igorek</a:t>
            </a:r>
            <a:endParaRPr lang="pl-P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az 3" descr="C:\Users\Anna\Desktop\Projekty , programy, konkursy\doświadczenie z lodem -zdjecia\IMG_20211216_203419_resized_20211216_084154186.jpg"/>
          <p:cNvPicPr/>
          <p:nvPr/>
        </p:nvPicPr>
        <p:blipFill>
          <a:blip r:embed="rId5" cstate="print"/>
          <a:srcRect l="22452" t="66262" r="22014"/>
          <a:stretch>
            <a:fillRect/>
          </a:stretch>
        </p:blipFill>
        <p:spPr bwMode="auto">
          <a:xfrm>
            <a:off x="3286116" y="1857364"/>
            <a:ext cx="2643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857231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Podsumowując: 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pl-PL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 się dzieje z lodem wrzuconym </a:t>
            </a:r>
            <a:b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do wody</a:t>
            </a: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7158" y="3286124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Kostki</a:t>
            </a:r>
            <a:r>
              <a:rPr kumimoji="0" lang="pl-PL" sz="36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lodu</a:t>
            </a:r>
            <a:r>
              <a:rPr kumimoji="0" lang="pl-PL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wrzucone</a:t>
            </a:r>
            <a:r>
              <a:rPr kumimoji="0" lang="pl-PL" sz="36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do wody nie</a:t>
            </a:r>
            <a:r>
              <a:rPr kumimoji="0" lang="pl-PL" sz="36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opadają na dno lecz </a:t>
            </a:r>
            <a:r>
              <a:rPr kumimoji="0" lang="pl-PL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unoszą</a:t>
            </a:r>
            <a:br>
              <a:rPr kumimoji="0" lang="pl-PL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się na jej powierzchni.</a:t>
            </a:r>
            <a:endParaRPr kumimoji="0" lang="pl-PL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Old Style" pitchFamily="18" charset="0"/>
                <a:ea typeface="Calibri" pitchFamily="34" charset="0"/>
                <a:cs typeface="Times New Roman" pitchFamily="18" charset="0"/>
              </a:rPr>
              <a:t>DZIĘKUJEMY RODZICOM </a:t>
            </a:r>
            <a:br>
              <a:rPr kumimoji="0" lang="pl-PL" sz="4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4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Old Style" pitchFamily="18" charset="0"/>
                <a:ea typeface="Calibri" pitchFamily="34" charset="0"/>
                <a:cs typeface="Times New Roman" pitchFamily="18" charset="0"/>
              </a:rPr>
              <a:t>ZA POMOC!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0" name="Picture 4" descr="Syrena -wiersz do grafiki Kri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2981325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642910" y="64291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Czy </a:t>
            </a:r>
            <a:r>
              <a:rPr lang="pl-P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śnieg jest czysty</a:t>
            </a:r>
            <a:r>
              <a:rPr lang="pl-P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4282" y="1785926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By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przeprowadzić doświadczenie wystarczy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nabrać trochę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śniegu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 poczekać aż stopnieje, a następnie porównać go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z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czystą wodą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z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butelki 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lub </a:t>
            </a:r>
            <a:r>
              <a:rPr lang="pl-P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z sieci wodociągowej. </a:t>
            </a:r>
            <a:endParaRPr lang="pl-PL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14480" y="0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8215338" y="928671"/>
            <a:ext cx="214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Obraz 5" descr="C:\Users\Anna\Desktop\Projekty , programy, konkursy\doświadczenie z lodem -zdjecia\śnieg- eksperyment\IMG_20211221_135115_resized_20211221_0237253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143932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6357950" y="4929198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IGOREK</a:t>
            </a:r>
            <a:endParaRPr lang="pl-PL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Obraz 4" descr="C:\Users\Anna\Desktop\Projekty , programy, konkursy\doświadczenie z lodem -zdjecia\śnieg- eksperyment\IMG_20211221_143234_resized_20211221_023725573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58" y="214290"/>
            <a:ext cx="4429156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C:\Users\Anna\Desktop\Projekty , programy, konkursy\doświadczenie z lodem -zdjecia\20211222_153232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5400000">
            <a:off x="3679025" y="1750207"/>
            <a:ext cx="621510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2000232" y="357166"/>
            <a:ext cx="3019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IGOREK</a:t>
            </a:r>
            <a:endParaRPr lang="pl-PL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43636" y="285728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KAMILEK</a:t>
            </a:r>
            <a:endParaRPr lang="pl-PL" sz="2800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14282" y="1071546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Deszczówka i śnieg to najbrudniejsze opady i nie trzeba wiele, by to zauważyć.  </a:t>
            </a: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Podsumowując: </a:t>
            </a: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Czy śnieg jest czysty? </a:t>
            </a:r>
            <a:r>
              <a:rPr lang="pl-PL" sz="3600" b="1" dirty="0" smtClean="0">
                <a:solidFill>
                  <a:srgbClr val="FF0000"/>
                </a:solidFill>
                <a:latin typeface="Comic Sans MS" pitchFamily="66" charset="0"/>
              </a:rPr>
              <a:t>NIE !</a:t>
            </a: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pl-PL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164305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 się dzieje z lodem wrzuconym do wody</a:t>
            </a: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 rot="10800000" flipV="1">
            <a:off x="1643042" y="567929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Obraz 3" descr="C:\Users\Anna\Desktop\Projekty , programy, konkursy\doświadczenie z lodem -zdjecia\20211216_161247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>
            <a:off x="-964433" y="1678757"/>
            <a:ext cx="635795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nna\Desktop\Projekty , programy, konkursy\doświadczenie z lodem -zdjecia\IMG_20211217_183840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429124" y="285728"/>
            <a:ext cx="4357718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ostokąt 8"/>
          <p:cNvSpPr/>
          <p:nvPr/>
        </p:nvSpPr>
        <p:spPr>
          <a:xfrm rot="10800000" flipV="1">
            <a:off x="1643042" y="567929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Kamilek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643438" y="5715016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Amelia</a:t>
            </a:r>
            <a:endParaRPr lang="pl-PL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Obraz 4" descr="C:\Users\Anna\Desktop\Projekty , programy, konkursy\doświadczenie z lodem -zdjecia\20211216_154156.jpg"/>
          <p:cNvPicPr/>
          <p:nvPr/>
        </p:nvPicPr>
        <p:blipFill>
          <a:blip r:embed="rId3" cstate="print">
            <a:lum contrast="10000"/>
          </a:blip>
          <a:srcRect l="9077" t="18592" r="22718"/>
          <a:stretch>
            <a:fillRect/>
          </a:stretch>
        </p:blipFill>
        <p:spPr bwMode="auto">
          <a:xfrm rot="5400000">
            <a:off x="4143372" y="1285860"/>
            <a:ext cx="542928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09" name="Picture 1" descr="C:\Users\Anna\Desktop\Projekty , programy, konkursy\doświadczenie z lodem -zdjecia\PART_1639669019214.jpe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214282" y="500042"/>
            <a:ext cx="4489853" cy="598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3071802" y="1071546"/>
            <a:ext cx="151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Oliwka</a:t>
            </a:r>
          </a:p>
        </p:txBody>
      </p:sp>
      <p:sp>
        <p:nvSpPr>
          <p:cNvPr id="9" name="Prostokąt 8"/>
          <p:cNvSpPr/>
          <p:nvPr/>
        </p:nvSpPr>
        <p:spPr>
          <a:xfrm>
            <a:off x="6500826" y="4572008"/>
            <a:ext cx="128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Zuzia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reatywne prace plastyczne: ZABAWY DLA DZIECI Z LODEM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az 2" descr="C:\Users\Anna\Desktop\Projekty , programy, konkursy\doświadczenie z lodem -zdjecia\IMG_20211216_1619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42912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Projekty , programy, konkursy\doświadczenie z lodem -zdjecia\IMG_20211216_1619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407196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nna\Desktop\Projekty , programy, konkursy\doświadczenie z lodem -zdjecia\IMG_20211216_162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786058"/>
            <a:ext cx="5072098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6929454" y="4143380"/>
            <a:ext cx="1717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Zuzia</a:t>
            </a:r>
            <a:endParaRPr lang="pl-P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100</Words>
  <Application>Microsoft Office PowerPoint</Application>
  <PresentationFormat>Pokaz na ekranie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Anna</dc:creator>
  <cp:lastModifiedBy>Anna</cp:lastModifiedBy>
  <cp:revision>13</cp:revision>
  <dcterms:created xsi:type="dcterms:W3CDTF">2022-02-16T12:21:52Z</dcterms:created>
  <dcterms:modified xsi:type="dcterms:W3CDTF">2022-02-16T14:27:26Z</dcterms:modified>
</cp:coreProperties>
</file>