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2CAD10E-226A-4DA3-A170-AFF4465BB77D}" type="datetimeFigureOut">
              <a:rPr lang="sk-SK" smtClean="0"/>
              <a:pPr/>
              <a:t>07.07.2019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43693-45EE-49B2-9570-A2D809D06DB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mtClean="0"/>
              <a:t>Ľudmila Podjavorinská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Spisovateľka </a:t>
            </a:r>
            <a:endParaRPr lang="sk-SK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Informácie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k-SK" sz="2400" dirty="0" smtClean="0"/>
              <a:t>Ľudmila bola spisovateľka</a:t>
            </a:r>
          </a:p>
          <a:p>
            <a:pPr>
              <a:buFont typeface="Wingdings" pitchFamily="2" charset="2"/>
              <a:buChar char="§"/>
            </a:pPr>
            <a:r>
              <a:rPr lang="sk-SK" sz="2400" dirty="0" smtClean="0"/>
              <a:t>Písala poéziu a prózu</a:t>
            </a:r>
          </a:p>
          <a:p>
            <a:pPr>
              <a:buFont typeface="Wingdings" pitchFamily="2" charset="2"/>
              <a:buChar char="§"/>
            </a:pPr>
            <a:r>
              <a:rPr lang="sk-SK" sz="2400" dirty="0" smtClean="0"/>
              <a:t>Jej vlastné meno </a:t>
            </a:r>
            <a:r>
              <a:rPr lang="sk-SK" sz="2400" dirty="0" smtClean="0"/>
              <a:t>bolo  </a:t>
            </a:r>
            <a:r>
              <a:rPr lang="sk-SK" sz="2400" dirty="0" smtClean="0"/>
              <a:t>Ľudmila Riznerová</a:t>
            </a:r>
          </a:p>
          <a:p>
            <a:pPr>
              <a:buFont typeface="Wingdings" pitchFamily="2" charset="2"/>
              <a:buChar char="§"/>
            </a:pPr>
            <a:r>
              <a:rPr lang="sk-SK" sz="2400" dirty="0" smtClean="0"/>
              <a:t>Mala veľa </a:t>
            </a:r>
            <a:r>
              <a:rPr lang="sk-SK" sz="2400" dirty="0" smtClean="0"/>
              <a:t>pseudonymov: </a:t>
            </a:r>
            <a:br>
              <a:rPr lang="sk-SK" sz="2400" dirty="0" smtClean="0"/>
            </a:br>
            <a:r>
              <a:rPr lang="sk-SK" sz="2400" dirty="0" smtClean="0"/>
              <a:t>Božena, </a:t>
            </a:r>
            <a:r>
              <a:rPr lang="sk-SK" sz="2400" dirty="0" err="1" smtClean="0"/>
              <a:t>Damascena</a:t>
            </a:r>
            <a:r>
              <a:rPr lang="sk-SK" sz="2400" dirty="0" smtClean="0"/>
              <a:t>, Nevädza, Milko </a:t>
            </a:r>
            <a:r>
              <a:rPr lang="sk-SK" sz="2400" dirty="0" smtClean="0"/>
              <a:t>Rudžodovský atď..</a:t>
            </a:r>
          </a:p>
          <a:p>
            <a:pPr>
              <a:buFont typeface="Wingdings" pitchFamily="2" charset="2"/>
              <a:buChar char="§"/>
            </a:pPr>
            <a:endParaRPr lang="sk-SK" sz="2400" dirty="0" smtClean="0"/>
          </a:p>
          <a:p>
            <a:pPr>
              <a:buFont typeface="Wingdings" pitchFamily="2" charset="2"/>
              <a:buChar char="§"/>
            </a:pPr>
            <a:endParaRPr lang="sk-SK" sz="2400" dirty="0" smtClean="0"/>
          </a:p>
          <a:p>
            <a:pPr>
              <a:buFont typeface="Wingdings" pitchFamily="2" charset="2"/>
              <a:buChar char="§"/>
            </a:pPr>
            <a:endParaRPr lang="sk-SK" sz="2400" dirty="0"/>
          </a:p>
        </p:txBody>
      </p:sp>
      <p:pic>
        <p:nvPicPr>
          <p:cNvPr id="4" name="Picture 3" descr="otazn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09600">
            <a:off x="6372200" y="1124744"/>
            <a:ext cx="1119758" cy="1959577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Detstvo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  Narodila sa v dedinke Horné </a:t>
            </a:r>
            <a:r>
              <a:rPr lang="sk-SK" sz="2400" dirty="0" smtClean="0"/>
              <a:t>Bzince, </a:t>
            </a:r>
            <a:r>
              <a:rPr lang="sk-SK" sz="2400" dirty="0" smtClean="0"/>
              <a:t>teraz už Bzince </a:t>
            </a:r>
            <a:r>
              <a:rPr lang="sk-SK" sz="2400" dirty="0" smtClean="0"/>
              <a:t>pod  Javorinou</a:t>
            </a:r>
            <a:endParaRPr lang="sk-SK" sz="2400" dirty="0" smtClean="0"/>
          </a:p>
          <a:p>
            <a:pPr marL="566928" indent="-457200">
              <a:buFont typeface="Arial" pitchFamily="34" charset="0"/>
              <a:buChar char="•"/>
            </a:pPr>
            <a:r>
              <a:rPr lang="sk-SK" sz="2400" dirty="0" smtClean="0"/>
              <a:t>Dátum </a:t>
            </a:r>
            <a:r>
              <a:rPr lang="sk-SK" sz="2400" dirty="0" smtClean="0"/>
              <a:t>narodenia - </a:t>
            </a:r>
            <a:r>
              <a:rPr lang="sk-SK" sz="2400" dirty="0" smtClean="0"/>
              <a:t>26 Apríl 1872</a:t>
            </a:r>
          </a:p>
          <a:p>
            <a:pPr marL="566928" indent="-457200">
              <a:buFont typeface="Arial" pitchFamily="34" charset="0"/>
              <a:buChar char="•"/>
            </a:pPr>
            <a:r>
              <a:rPr lang="sk-SK" sz="2400" dirty="0" smtClean="0"/>
              <a:t>Mala 9 </a:t>
            </a:r>
            <a:r>
              <a:rPr lang="sk-SK" sz="2400" dirty="0" smtClean="0"/>
              <a:t>súrodencov, </a:t>
            </a:r>
            <a:r>
              <a:rPr lang="sk-SK" sz="2400" dirty="0" smtClean="0"/>
              <a:t>z toho 6 zomrelo ešte v detstve</a:t>
            </a:r>
          </a:p>
          <a:p>
            <a:pPr marL="566928" indent="-457200">
              <a:buFont typeface="Arial" pitchFamily="34" charset="0"/>
              <a:buChar char="•"/>
            </a:pPr>
            <a:r>
              <a:rPr lang="sk-SK" sz="2400" dirty="0" smtClean="0"/>
              <a:t>Ľudmila bola dosť chorľavá a po </a:t>
            </a:r>
            <a:r>
              <a:rPr lang="sk-SK" sz="2400" dirty="0" smtClean="0"/>
              <a:t>osýpkach </a:t>
            </a:r>
            <a:r>
              <a:rPr lang="sk-SK" sz="2400" dirty="0" smtClean="0"/>
              <a:t>prišla o svoje oko</a:t>
            </a:r>
          </a:p>
          <a:p>
            <a:pPr marL="566928" indent="-457200">
              <a:buFont typeface="Arial" pitchFamily="34" charset="0"/>
              <a:buChar char="•"/>
            </a:pPr>
            <a:r>
              <a:rPr lang="sk-SK" sz="2400" dirty="0" smtClean="0"/>
              <a:t>Pre nedostatok finančných prostriedkov získala len základné školské vzdelanie</a:t>
            </a:r>
          </a:p>
          <a:p>
            <a:pPr marL="566928" indent="-457200">
              <a:buFont typeface="Arial" pitchFamily="34" charset="0"/>
              <a:buChar char="•"/>
            </a:pPr>
            <a:endParaRPr lang="sk-SK" sz="2400" dirty="0" smtClean="0"/>
          </a:p>
          <a:p>
            <a:endParaRPr lang="sk-SK" sz="2400" dirty="0"/>
          </a:p>
        </p:txBody>
      </p:sp>
      <p:pic>
        <p:nvPicPr>
          <p:cNvPr id="4" name="Picture 3" descr="starozitny-kocar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692696"/>
            <a:ext cx="1584176" cy="1540611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Úmrtie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Ľudmila zomrela 2. </a:t>
            </a:r>
            <a:r>
              <a:rPr lang="sk-SK" dirty="0" smtClean="0"/>
              <a:t>marca </a:t>
            </a:r>
            <a:r>
              <a:rPr lang="sk-SK" dirty="0" smtClean="0"/>
              <a:t>1951 v Novom Meste nad Váhom 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Picture 3" descr="hro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80392">
            <a:off x="5507131" y="3309565"/>
            <a:ext cx="2120630" cy="285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077072"/>
            <a:ext cx="2619375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Tvorba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Svoje prvé práce uverejňovala v peštianskych Slovenských novinách</a:t>
            </a:r>
          </a:p>
          <a:p>
            <a:r>
              <a:rPr lang="sk-SK" dirty="0" smtClean="0"/>
              <a:t>Jej prvé diela vychádzali v roku 1892</a:t>
            </a:r>
          </a:p>
          <a:p>
            <a:r>
              <a:rPr lang="sk-SK" dirty="0" smtClean="0"/>
              <a:t>Začínala vydávaním básní, no neskôr sa rozhodla vydávať aj prózu</a:t>
            </a:r>
          </a:p>
          <a:p>
            <a:r>
              <a:rPr lang="sk-SK" dirty="0" smtClean="0"/>
              <a:t>Najviac diel písala pre mladých </a:t>
            </a:r>
            <a:endParaRPr lang="sk-SK" dirty="0"/>
          </a:p>
        </p:txBody>
      </p:sp>
      <p:pic>
        <p:nvPicPr>
          <p:cNvPr id="4" name="Picture 3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764704"/>
            <a:ext cx="1406632" cy="143533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 smtClean="0"/>
              <a:t>Najznámejšie diela </a:t>
            </a:r>
            <a:br>
              <a:rPr lang="sk-SK" dirty="0" smtClean="0"/>
            </a:br>
            <a:r>
              <a:rPr lang="sk-SK" dirty="0" smtClean="0"/>
              <a:t>(pre deti)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1943- ČIN ČIN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1930- MEDOVÝ HRNČEK</a:t>
            </a:r>
          </a:p>
          <a:p>
            <a:endParaRPr lang="sk-SK" dirty="0" smtClean="0"/>
          </a:p>
          <a:p>
            <a:r>
              <a:rPr lang="sk-SK" dirty="0" smtClean="0"/>
              <a:t>1930- ZAJKO BOJKO</a:t>
            </a:r>
          </a:p>
          <a:p>
            <a:endParaRPr lang="sk-SK" dirty="0" smtClean="0"/>
          </a:p>
          <a:p>
            <a:r>
              <a:rPr lang="sk-SK" dirty="0" smtClean="0"/>
              <a:t>A mnoho ďalších....</a:t>
            </a:r>
          </a:p>
          <a:p>
            <a:endParaRPr lang="sk-SK" dirty="0"/>
          </a:p>
        </p:txBody>
      </p:sp>
      <p:pic>
        <p:nvPicPr>
          <p:cNvPr id="4" name="Picture 3" descr="cinc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159319">
            <a:off x="5906162" y="1841833"/>
            <a:ext cx="1195158" cy="1798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hrc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31911">
            <a:off x="5297707" y="3888667"/>
            <a:ext cx="1106988" cy="1534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zajoboj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80487">
            <a:off x="6944425" y="4086214"/>
            <a:ext cx="1479501" cy="2393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Pamiatky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Pamätný dom</a:t>
            </a:r>
          </a:p>
          <a:p>
            <a:endParaRPr lang="sk-SK" dirty="0" smtClean="0"/>
          </a:p>
          <a:p>
            <a:r>
              <a:rPr lang="sk-SK" dirty="0" smtClean="0"/>
              <a:t>Pamätník</a:t>
            </a:r>
          </a:p>
          <a:p>
            <a:endParaRPr lang="sk-SK" dirty="0" smtClean="0"/>
          </a:p>
          <a:p>
            <a:r>
              <a:rPr lang="sk-SK" dirty="0" smtClean="0"/>
              <a:t>Pamätná tabula  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6" name="Picture 5" descr="domn ludmi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02255">
            <a:off x="5257646" y="2236319"/>
            <a:ext cx="2534387" cy="16909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 descr="Bzince_pod_Javorinou_02 tabul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92191">
            <a:off x="7454955" y="4591181"/>
            <a:ext cx="1224462" cy="1836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 descr="Bzince_pod_Javorinou_pamätník_03_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087913">
            <a:off x="3635798" y="4308064"/>
            <a:ext cx="3275856" cy="21839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Pár fotiek Ľudmily</a:t>
            </a:r>
            <a:endParaRPr lang="sk-SK" dirty="0"/>
          </a:p>
        </p:txBody>
      </p:sp>
      <p:pic>
        <p:nvPicPr>
          <p:cNvPr id="4" name="Content Placeholder 3" descr="ludmil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373871">
            <a:off x="6654756" y="2515017"/>
            <a:ext cx="1878961" cy="26550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lud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93840">
            <a:off x="684521" y="2583140"/>
            <a:ext cx="2178893" cy="33569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ludmila-podjavorinska-1709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5" y="2492177"/>
            <a:ext cx="2880320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Magdaléna Holičová </a:t>
            </a:r>
          </a:p>
          <a:p>
            <a:r>
              <a:rPr lang="sk-SK" dirty="0" smtClean="0"/>
              <a:t>6.A</a:t>
            </a:r>
            <a:endParaRPr lang="sk-SK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</TotalTime>
  <Words>146</Words>
  <Application>Microsoft Office PowerPoint</Application>
  <PresentationFormat>Prezentácia na obrazovke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Urban</vt:lpstr>
      <vt:lpstr>Ľudmila Podjavorinská</vt:lpstr>
      <vt:lpstr>Informácie </vt:lpstr>
      <vt:lpstr>Detstvo</vt:lpstr>
      <vt:lpstr>Úmrtie</vt:lpstr>
      <vt:lpstr>Tvorba</vt:lpstr>
      <vt:lpstr>Najznámejšie diela  (pre deti)</vt:lpstr>
      <vt:lpstr>Pamiatky </vt:lpstr>
      <vt:lpstr>Pár fotiek Ľudmily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Ľudmila Podjavorinká</dc:title>
  <dc:creator>Vladimír Holič</dc:creator>
  <cp:lastModifiedBy>ucitel</cp:lastModifiedBy>
  <cp:revision>14</cp:revision>
  <dcterms:created xsi:type="dcterms:W3CDTF">2019-05-21T15:12:01Z</dcterms:created>
  <dcterms:modified xsi:type="dcterms:W3CDTF">2019-07-07T16:55:18Z</dcterms:modified>
</cp:coreProperties>
</file>