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73" r:id="rId3"/>
    <p:sldId id="257" r:id="rId4"/>
    <p:sldId id="278" r:id="rId5"/>
    <p:sldId id="271" r:id="rId6"/>
    <p:sldId id="261" r:id="rId7"/>
    <p:sldId id="260" r:id="rId8"/>
    <p:sldId id="258" r:id="rId9"/>
    <p:sldId id="259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7" r:id="rId19"/>
    <p:sldId id="270" r:id="rId20"/>
    <p:sldId id="280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ED77-2C4E-472D-97EB-EC89F97AF451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D5F0-0191-432A-9954-CFF5C751C88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D5F0-0191-432A-9954-CFF5C751C887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9448-4C08-4E65-BCBD-ECE7D4139F24}" type="datetimeFigureOut">
              <a:rPr lang="sk-SK" smtClean="0"/>
              <a:pPr/>
              <a:t>25. 1. 2021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FE4D-46FA-4597-9FF2-70624D9DC33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anka%20Hrklova\Music\Nov&#253;%20prie&#269;inok\Viano&#269;n&#225;%20piese&#328;%20-%20Fij&#250;,%20fij&#250;,fij&#250;,%20%20zimn&#253;%20vietor%20f&#250;ka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anka%20Hrklova\Music\25%20Na%20zajkov%20a%20snehuliaka.wma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.tiscali.cz/press/2012/12/07/49889-snehove-vlocky-653x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28"/>
            <a:ext cx="9126560" cy="714372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088916" y="1071546"/>
            <a:ext cx="47691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ZIMNÉ ŠPORTY</a:t>
            </a:r>
            <a:endParaRPr lang="cs-CZ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Vianočná pieseň - Fijú, fijú,fijú,  zimný vietor fúk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sme.sk/data/hs/4/21/214034/hsimg-r389-st.ir3-_t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5"/>
            <a:ext cx="9143999" cy="688181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143636" y="285728"/>
            <a:ext cx="231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srgbClr val="002060"/>
                </a:solidFill>
              </a:rPr>
              <a:t>HOKEJISTI</a:t>
            </a:r>
            <a:endParaRPr lang="sk-SK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s://encrypted-tbn3.gstatic.com/images?q=tbn:ANd9GcSa4Lsy0R_4U3m8z07tk2lOp5CDt15Axbfa7XGc8RyK4_egAupU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949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14414" y="857232"/>
            <a:ext cx="1948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srgbClr val="002060"/>
                </a:solidFill>
              </a:rPr>
              <a:t>SANKÁR</a:t>
            </a:r>
            <a:endParaRPr lang="sk-SK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iden.sk/2013/12/163135_gregor-schlierenza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372" cy="6858000"/>
          </a:xfrm>
          <a:prstGeom prst="rect">
            <a:avLst/>
          </a:prstGeom>
          <a:noFill/>
        </p:spPr>
      </p:pic>
      <p:pic>
        <p:nvPicPr>
          <p:cNvPr id="25604" name="Picture 4" descr="http://www.podtatranske.noviny24.sk/uploads/news/l/15be1b9d3aeeeed1efa69c6a310f6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710" cy="216457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786182" y="428604"/>
            <a:ext cx="453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srgbClr val="002060"/>
                </a:solidFill>
              </a:rPr>
              <a:t>SKOKAN NA LYŽIACH</a:t>
            </a:r>
            <a:endParaRPr lang="sk-SK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.72strokes.com/wp-content/uploads/2010/11/sledd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3E3E1"/>
              </a:clrFrom>
              <a:clrTo>
                <a:srgbClr val="E3E3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62225" cy="38481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643306" y="428604"/>
            <a:ext cx="4473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/>
              <a:t>TAKTO SA BOBUJEM</a:t>
            </a:r>
          </a:p>
          <a:p>
            <a:endParaRPr lang="sk-SK" sz="4000" b="1" i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9.25926E-6 C 0.00452 0.00393 0.00695 0.00787 0.01216 0.00995 C 0.01841 0.01874 0.02761 0.02268 0.03629 0.02615 C 0.03942 0.02731 0.04272 0.028 0.04549 0.03032 C 0.04706 0.03171 0.04827 0.03333 0.05001 0.03425 C 0.05782 0.03819 0.0665 0.03888 0.07431 0.04236 C 0.08056 0.04814 0.0882 0.05092 0.09549 0.05439 C 0.09844 0.05578 0.10452 0.05856 0.10452 0.05856 C 0.10938 0.06481 0.11633 0.06574 0.12275 0.06874 C 0.12744 0.07083 0.13039 0.07777 0.1349 0.08078 C 0.14254 0.08611 0.15087 0.0912 0.15903 0.0949 C 0.16008 0.09629 0.16094 0.09791 0.16216 0.09884 C 0.16355 0.09999 0.16546 0.09953 0.16667 0.10092 C 0.17622 0.11134 0.16268 0.10393 0.17431 0.10902 C 0.1816 0.1155 0.18872 0.12361 0.19706 0.12731 C 0.20313 0.13819 0.20348 0.13402 0.2106 0.14143 C 0.21528 0.14652 0.21702 0.14976 0.22275 0.15347 C 0.22622 0.16273 0.23091 0.17245 0.23629 0.17986 C 0.2415 0.1868 0.24202 0.18449 0.24706 0.18981 C 0.25608 0.19953 0.26372 0.21134 0.27431 0.21805 C 0.3007 0.25532 0.28299 0.22986 0.33942 0.33333 C 0.34497 0.34374 0.34653 0.35856 0.35452 0.3655 C 0.35956 0.38564 0.37223 0.3993 0.38334 0.41412 C 0.38681 0.41874 0.39289 0.4206 0.39706 0.4243 C 0.4007 0.43171 0.4073 0.43564 0.41372 0.43842 C 0.41962 0.44629 0.42535 0.45115 0.43334 0.45439 C 0.43924 0.46273 0.45035 0.46805 0.45903 0.4706 C 0.46303 0.47592 0.46633 0.47523 0.47119 0.4787 C 0.47778 0.48333 0.48369 0.48564 0.49098 0.48888 C 0.49272 0.48958 0.49393 0.49189 0.49549 0.49282 C 0.49844 0.49467 0.50157 0.4956 0.50452 0.49699 C 0.51008 0.50393 0.51719 0.50601 0.52431 0.50902 C 0.53542 0.51388 0.54515 0.52476 0.55608 0.52916 C 0.56407 0.53634 0.57171 0.54027 0.58039 0.54537 C 0.58334 0.54699 0.58681 0.54722 0.58942 0.54953 C 0.59636 0.55555 0.60452 0.55787 0.61216 0.56157 C 0.62275 0.56689 0.63265 0.57129 0.64393 0.57361 C 0.65417 0.57824 0.66511 0.58217 0.6757 0.58587 C 0.68126 0.59282 0.69758 0.59699 0.70608 0.59999 C 0.70765 0.60138 0.70903 0.60277 0.7106 0.60393 C 0.71199 0.60486 0.71372 0.60486 0.71511 0.60601 C 0.71633 0.60694 0.71702 0.60902 0.71824 0.60995 C 0.72258 0.61273 0.72778 0.61273 0.73178 0.6162 C 0.74028 0.62361 0.74914 0.62685 0.75903 0.63032 C 0.76268 0.63495 0.76164 0.63449 0.76667 0.63634 C 0.7691 0.63726 0.77431 0.63842 0.77431 0.63842 " pathEditMode="relative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isitkosice.eu/files/CO%20VIDIET%20A%20ZAZIT/TEXT/lyzovanie_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312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928926" y="214290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srgbClr val="002060"/>
                </a:solidFill>
              </a:rPr>
              <a:t>VLEK</a:t>
            </a:r>
            <a:endParaRPr lang="sk-SK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brazky.4ever.sk/data/674xX/sport/zimne-sporty/psie-zaprahy,-sneh,-hory-151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656" cy="6858000"/>
          </a:xfrm>
          <a:prstGeom prst="rect">
            <a:avLst/>
          </a:prstGeom>
          <a:noFill/>
        </p:spPr>
      </p:pic>
      <p:pic>
        <p:nvPicPr>
          <p:cNvPr id="3" name="MS900097497[1].wav">
            <a:hlinkClick r:id="" action="ppaction://media"/>
          </p:cNvPr>
          <p:cNvPicPr>
            <a:picLocks noRot="1" noChangeAspect="1"/>
          </p:cNvPicPr>
          <p:nvPr>
            <a:wavAudioFile r:embed="rId1" name="MS900097497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14678" y="785794"/>
            <a:ext cx="3212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srgbClr val="002060"/>
                </a:solidFill>
              </a:rPr>
              <a:t>PSIE ZÁPRAHY</a:t>
            </a:r>
            <a:endParaRPr lang="sk-SK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adanatatry.sk/images/p002_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61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14678" y="571480"/>
            <a:ext cx="3593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/>
              <a:t>SNEŽNÉ SKÚTRE</a:t>
            </a:r>
            <a:endParaRPr lang="sk-SK" sz="4000" b="1" i="1" dirty="0"/>
          </a:p>
        </p:txBody>
      </p: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lso-ausztria.info/magazin/00/artikel/128992/img/LH_WI2010_Lackenhof_086_900x4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62" cy="557216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428992" y="714356"/>
            <a:ext cx="1738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/>
              <a:t>LYŽIARI</a:t>
            </a:r>
            <a:endParaRPr lang="sk-SK" sz="4000" b="1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atermarked.cutcaster.com/cutcaster-photo-100504121-Winter-sports-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113574" cy="528641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85786" y="285728"/>
            <a:ext cx="767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UHADNI, NA ČO POTREBUJEME TIETO VECI?</a:t>
            </a:r>
            <a:endParaRPr lang="sk-SK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thumbs.dreamstime.com/thumb_456/1259259277R13p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42"/>
            <a:ext cx="9144000" cy="689374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43174" y="0"/>
            <a:ext cx="405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solidFill>
                  <a:srgbClr val="002060"/>
                </a:solidFill>
              </a:rPr>
              <a:t>ČO VIDÍME NA OBRÁZKU?</a:t>
            </a:r>
            <a:endParaRPr lang="sk-SK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exik.zoznam.sk/images/sk/omalovanky/Gulova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10"/>
            <a:ext cx="5251377" cy="392909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 rot="10800000" flipV="1">
            <a:off x="1571604" y="-12166"/>
            <a:ext cx="5643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POZNATE HO ISTE MNOHÍ, JEDNA GUĽA TO SÚ NOHY, DRUHÁ GUĽA, TO JE DRIEK , TU MÁŠ METLU NEROB PRIEK.</a:t>
            </a:r>
          </a:p>
          <a:p>
            <a:r>
              <a:rPr lang="sk-SK" sz="2400" b="1" dirty="0" smtClean="0"/>
              <a:t>TRETIA GUĽA , TO JE HLAVA, NA HRNIEC SI POZOR DÁVAJ!</a:t>
            </a:r>
          </a:p>
          <a:p>
            <a:r>
              <a:rPr lang="sk-SK" sz="2400" b="1" dirty="0" smtClean="0"/>
              <a:t>FAJKU CMÚĽAJ, VERU TAK, PEKNÝ JE TEN  SNEHULIAK.</a:t>
            </a:r>
            <a:endParaRPr lang="sk-SK" sz="2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nJLOuss1ip0/SxFPqwpOgaI/AAAAAAAAB2A/FlWyXjcrAS0/s400/snow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000661" cy="6858000"/>
          </a:xfrm>
          <a:prstGeom prst="rect">
            <a:avLst/>
          </a:prstGeom>
          <a:noFill/>
        </p:spPr>
      </p:pic>
      <p:pic>
        <p:nvPicPr>
          <p:cNvPr id="3" name="25 Na zajkov a snehuliak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2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3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3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4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vprahe.sk/files/vystihujuce_obrazky/bezk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7"/>
            <a:ext cx="9131302" cy="707231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214290"/>
            <a:ext cx="2880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i="1" dirty="0" smtClean="0"/>
              <a:t>BEŽKÁRI</a:t>
            </a:r>
            <a:endParaRPr lang="sk-SK" sz="6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3.gstatic.com/images?q=tbn:ANd9GcSjMF_EqwXNXrB-6EuM4nBU8VAHtvDt76jmDdysE41L2H0EKw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16282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86116" y="285728"/>
            <a:ext cx="40046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i="1" dirty="0" smtClean="0">
                <a:solidFill>
                  <a:srgbClr val="002060"/>
                </a:solidFill>
              </a:rPr>
              <a:t>ZAMRZNUTÉ </a:t>
            </a:r>
          </a:p>
          <a:p>
            <a:r>
              <a:rPr lang="sk-SK" sz="5400" b="1" i="1" dirty="0" smtClean="0">
                <a:solidFill>
                  <a:srgbClr val="002060"/>
                </a:solidFill>
              </a:rPr>
              <a:t>    JAZERO</a:t>
            </a:r>
            <a:endParaRPr lang="sk-SK" sz="5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vychytane.sk/filesystem/image/201305/14197-0-solo-korculovan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3EBEE"/>
              </a:clrFrom>
              <a:clrTo>
                <a:srgbClr val="E3EBE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14282" y="357166"/>
            <a:ext cx="3791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i="1" dirty="0" smtClean="0">
                <a:solidFill>
                  <a:srgbClr val="002060"/>
                </a:solidFill>
              </a:rPr>
              <a:t>KRASOKORČULIARKA</a:t>
            </a:r>
            <a:endParaRPr lang="sk-SK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26 0.00255 0.00469 0.00625 0.00764 0.0081 C 0.01076 0.01019 0.01493 0.01019 0.01823 0.01204 C 0.0316 0.01968 0.04601 0.02153 0.06059 0.02431 C 0.07865 0.02246 0.09219 0.01968 0.11059 0.01829 C 0.12413 0.01458 0.13785 0.01505 0.15156 0.01204 C 0.16337 0.00949 0.17413 0.0044 0.18628 0.00208 C 0.19809 -1.48148E-6 0.2033 -0.00509 0.21372 -0.01018 C 0.21753 -0.01204 0.22569 -0.01412 0.22569 -0.01412 C 0.23177 -0.01921 0.23854 -0.02106 0.24392 -0.02824 C 0.24792 -0.03356 0.25556 -0.04051 0.26059 -0.04444 C 0.26771 -0.05 0.26528 -0.04629 0.27118 -0.05254 C 0.27344 -0.05486 0.275 -0.05833 0.27726 -0.06065 C 0.28594 -0.06944 0.29497 -0.07685 0.30156 -0.08889 C 0.30608 -0.09699 0.31215 -0.10301 0.31667 -0.11111 C 0.32326 -0.12292 0.32847 -0.13704 0.33628 -0.14745 C 0.33924 -0.15879 0.34497 -0.16852 0.34844 -0.17986 C 0.35139 -0.18935 0.35538 -0.19838 0.35764 -0.2081 C 0.35972 -0.2169 0.36146 -0.22477 0.3651 -0.23241 C 0.36563 -0.23495 0.36597 -0.23773 0.36667 -0.24028 C 0.36753 -0.24305 0.36892 -0.2456 0.36962 -0.24838 C 0.375 -0.27245 0.36736 -0.25046 0.37431 -0.26875 C 0.37708 -0.29213 0.37726 -0.31134 0.37569 -0.33542 C 0.37483 -0.34838 0.37622 -0.34514 0.37118 -0.35139 C 0.36719 -0.36551 0.35938 -0.37708 0.35156 -0.38796 C 0.34861 -0.39907 0.33663 -0.40995 0.32882 -0.4162 C 0.32083 -0.43148 0.30278 -0.43866 0.28941 -0.44236 C 0.27517 -0.4412 0.25816 -0.4419 0.24392 -0.43634 C 0.23542 -0.4331 0.22431 -0.42801 0.21667 -0.42222 C 0.21007 -0.41713 0.21406 -0.41805 0.20608 -0.41412 C 0.18958 -0.40602 0.17361 -0.39653 0.15764 -0.38796 C 0.14809 -0.38287 0.13785 -0.37963 0.12882 -0.37361 C 0.11024 -0.36134 0.08872 -0.35231 0.06823 -0.34954 C 0.05799 -0.34467 0.04705 -0.34375 0.03628 -0.34143 C 0.0276 -0.3419 -0.00087 -0.34305 -0.01372 -0.34537 C -0.02049 -0.34653 -0.02674 -0.35116 -0.03333 -0.35347 C -0.03681 -0.35694 -0.0408 -0.35949 -0.04392 -0.36366 C -0.04653 -0.3669 -0.05156 -0.37361 -0.05156 -0.37361 C -0.0526 -0.37639 -0.0533 -0.37917 -0.05451 -0.38171 C -0.05538 -0.38333 -0.05694 -0.38426 -0.05764 -0.38588 C -0.06024 -0.3919 -0.06059 -0.39792 -0.06372 -0.40393 C -0.0651 -0.41157 -0.06562 -0.41643 -0.06962 -0.42222 C -0.07205 -0.43171 -0.07326 -0.44051 -0.07431 -0.45046 C -0.07222 -0.47662 -0.0717 -0.48379 -0.06059 -0.50509 C -0.05642 -0.51319 -0.0559 -0.51782 -0.04844 -0.52129 C -0.04253 -0.53148 -0.02309 -0.54907 -0.01372 -0.55347 C -0.00729 -0.56227 0.01076 -0.57037 0.01962 -0.57361 C 0.02934 -0.58217 0.04167 -0.58379 0.05278 -0.58588 C 0.06563 -0.59398 0.07847 -0.59444 0.09219 -0.59583 C 0.12066 -0.60139 0.11233 -0.60046 0.16372 -0.59583 C 0.16701 -0.5956 0.16962 -0.5912 0.17257 -0.58981 C 0.17569 -0.58588 0.17882 -0.58171 0.1816 -0.57778 C 0.18472 -0.57361 0.18455 -0.56574 0.18785 -0.56157 C 0.18889 -0.56018 0.18993 -0.55903 0.19097 -0.55764 C 0.19479 -0.53981 0.20226 -0.52384 0.20764 -0.50694 C 0.21215 -0.49305 0.21372 -0.47731 0.2151 -0.4625 C 0.21458 -0.43287 0.22066 -0.39143 0.20903 -0.36157 C 0.20712 -0.34768 0.20486 -0.33866 0.19844 -0.32731 C 0.19618 -0.31412 0.18941 -0.30324 0.18472 -0.29097 C 0.1842 -0.28889 0.1842 -0.28634 0.18316 -0.28472 C 0.18212 -0.28287 0.18038 -0.28217 0.17882 -0.28079 C 0.17604 -0.2662 0.17882 -0.27477 0.16667 -0.25856 C 0.1592 -0.24884 0.14913 -0.23657 0.13941 -0.23241 C 0.13108 -0.22083 0.13924 -0.23032 0.12569 -0.22222 C 0.10017 -0.20717 0.07309 -0.20625 0.04549 -0.20208 C 0.03038 -0.20278 0.00556 -0.20254 -0.01059 -0.2081 C -0.01997 -0.21134 -0.02847 -0.21667 -0.03785 -0.22014 C -0.04583 -0.22639 -0.05469 -0.23333 -0.06372 -0.23634 C -0.07986 -0.25069 -0.09653 -0.26319 -0.11215 -0.2787 C -0.12205 -0.28842 -0.1316 -0.30023 -0.14097 -0.31111 C -0.14705 -0.31805 -0.15 -0.325 -0.15608 -0.33125 C -0.15903 -0.34259 -0.1566 -0.33565 -0.16667 -0.34954 C -0.16823 -0.35162 -0.16823 -0.35509 -0.16962 -0.35764 C -0.17101 -0.35995 -0.17274 -0.36157 -0.17431 -0.36366 C -0.17778 -0.37893 -0.17257 -0.36042 -0.18056 -0.37361 C -0.1816 -0.37523 -0.18108 -0.37801 -0.18177 -0.37986 C -0.1842 -0.38657 -0.18767 -0.39375 -0.19097 -0.4 C -0.19149 -0.40393 -0.19149 -0.4081 -0.19253 -0.41204 C -0.19306 -0.41504 -0.19514 -0.41713 -0.19549 -0.42014 C -0.19757 -0.43287 -0.19722 -0.44583 -0.19844 -0.45856 C -0.19774 -0.4831 -0.19896 -0.54722 -0.18628 -0.57176 C -0.18455 -0.58264 -0.18229 -0.59745 -0.17882 -0.6081 C -0.17448 -0.62129 -0.16858 -0.63495 -0.16372 -0.64838 C -0.16233 -0.65787 -0.15868 -0.66528 -0.15764 -0.67477 C -0.1566 -0.68542 -0.15451 -0.70694 -0.15451 -0.70694 C -0.15503 -0.71967 -0.15521 -0.73264 -0.15608 -0.74537 C -0.1566 -0.75347 -0.15972 -0.76042 -0.16215 -0.76759 C -0.16858 -0.78634 -0.18212 -0.81342 -0.19549 -0.8243 C -0.20503 -0.84167 -0.19497 -0.82685 -0.20451 -0.83426 C -0.20573 -0.83518 -0.2066 -0.83727 -0.20764 -0.83842 C -0.21528 -0.8456 -0.22135 -0.84838 -0.23038 -0.85046 C -0.23715 -0.85671 -0.24323 -0.85694 -0.25156 -0.85856 C -0.27934 -0.85741 -0.29878 -0.85486 -0.32431 -0.85046 C -0.33108 -0.84722 -0.33698 -0.84259 -0.34392 -0.84028 C -0.34948 -0.83542 -0.35608 -0.82893 -0.36215 -0.82616 C -0.37135 -0.81389 -0.37778 -0.80995 -0.38628 -0.79583 C -0.3934 -0.78379 -0.39774 -0.76597 -0.40608 -0.75555 C -0.4066 -0.75208 -0.40677 -0.74861 -0.40764 -0.74537 C -0.40833 -0.74305 -0.41007 -0.74167 -0.41059 -0.73935 C -0.41163 -0.73542 -0.41128 -0.73125 -0.41215 -0.72731 C -0.41285 -0.72384 -0.41406 -0.7206 -0.4151 -0.71713 C -0.41753 -0.69907 -0.41806 -0.68079 -0.41962 -0.6625 C -0.41806 -0.62986 -0.41528 -0.60417 -0.40608 -0.57361 C -0.40295 -0.56319 -0.39983 -0.55116 -0.39549 -0.54143 C -0.39358 -0.53727 -0.38941 -0.52917 -0.38941 -0.52917 C -0.38733 -0.51898 -0.38194 -0.51134 -0.37726 -0.50301 C -0.37396 -0.49745 -0.36944 -0.48588 -0.3651 -0.48079 C -0.3625 -0.47778 -0.34288 -0.45903 -0.34236 -0.45856 C -0.33576 -0.45278 -0.33021 -0.44491 -0.32274 -0.44236 C -0.30885 -0.43032 -0.29375 -0.42014 -0.27726 -0.4162 C -0.26927 -0.41065 -0.26042 -0.40856 -0.25156 -0.40602 C -0.22604 -0.40741 -0.2026 -0.41018 -0.17726 -0.41204 C -0.17552 -0.4125 -0.16181 -0.41481 -0.15903 -0.4162 C -0.14479 -0.42338 -0.13333 -0.43958 -0.11962 -0.44838 C -0.11858 -0.44977 -0.11788 -0.45139 -0.11667 -0.45254 C -0.11424 -0.45486 -0.11128 -0.45602 -0.10903 -0.45856 C -0.1066 -0.46134 -0.10521 -0.46574 -0.10295 -0.46875 C -0.09323 -0.48171 -0.08108 -0.4919 -0.07118 -0.50509 C -0.06007 -0.51991 -0.04983 -0.54213 -0.03628 -0.55347 C -0.03472 -0.55694 -0.03368 -0.56065 -0.03177 -0.56366 C -0.02865 -0.56875 -0.02118 -0.57778 -0.02118 -0.57778 C -0.01806 -0.58981 -0.02205 -0.57847 -0.01215 -0.58981 C -0.00521 -0.59768 0 -0.61435 0.00903 -0.61805 C 0.02066 -0.63356 0.03507 -0.65486 0.05 -0.66458 C 0.06771 -0.68958 0.09497 -0.69861 0.11962 -0.70301 C 0.14722 -0.70162 0.15712 -0.70023 0.18038 -0.69699 C 0.18715 -0.69074 0.19653 -0.68611 0.20451 -0.68287 C 0.21753 -0.67014 0.23229 -0.66157 0.24549 -0.64838 C 0.24896 -0.64491 0.25104 -0.63958 0.25451 -0.63634 C 0.25799 -0.63287 0.26233 -0.63055 0.2651 -0.62616 C 0.2724 -0.61435 0.26858 -0.61875 0.27569 -0.61204 C 0.28385 -0.59629 0.27257 -0.61597 0.2849 -0.60208 C 0.28628 -0.60046 0.28663 -0.59768 0.28785 -0.59583 C 0.29514 -0.58495 0.29479 -0.58565 0.30156 -0.57986 C 0.30486 -0.57292 0.30712 -0.57014 0.31215 -0.56574 C 0.31597 -0.55764 0.32066 -0.54815 0.32569 -0.54143 C 0.33003 -0.52454 0.33507 -0.50833 0.33785 -0.49097 C 0.33993 -0.45116 0.34635 -0.4037 0.33038 -0.36759 C 0.32813 -0.35301 0.32222 -0.33634 0.31667 -0.32315 C 0.31493 -0.31898 0.31267 -0.31504 0.31059 -0.31111 C 0.3092 -0.30833 0.30608 -0.30301 0.30608 -0.30301 C 0.30243 -0.28912 0.29201 -0.27778 0.2849 -0.26667 C 0.2717 -0.24583 0.2559 -0.22731 0.23785 -0.21412 C 0.2316 -0.20949 0.22465 -0.20648 0.21823 -0.20208 C 0.20747 -0.19491 0.19688 -0.18796 0.18472 -0.18379 C 0.18003 -0.17778 0.17153 -0.17592 0.1651 -0.17361 C 0.15226 -0.16898 0.1401 -0.16504 0.12726 -0.16157 C 0.09948 -0.16227 0.0717 -0.1625 0.04375 -0.16366 C 0.03507 -0.16412 0.02934 -0.16736 0.02118 -0.16967 C 0.00104 -0.17523 -0.01892 -0.18148 -0.03941 -0.18379 C -0.05 -0.18657 -0.06042 -0.18842 -0.07118 -0.18981 C -0.09253 -0.19722 -0.11441 -0.20092 -0.13628 -0.20393 C -0.14705 -0.20532 -0.16823 -0.2081 -0.16823 -0.2081 C -0.17951 -0.21111 -0.18958 -0.2162 -0.2 -0.22222 C -0.20208 -0.22338 -0.20399 -0.22523 -0.20608 -0.22616 C -0.21007 -0.22801 -0.21823 -0.23032 -0.21823 -0.23032 C -0.22431 -0.23634 -0.2283 -0.23657 -0.2349 -0.24028 C -0.24219 -0.24444 -0.24844 -0.24792 -0.25608 -0.25046 C -0.27569 -0.26852 -0.31736 -0.25509 -0.33038 -0.25463 C -0.33281 -0.25393 -0.33542 -0.25347 -0.33785 -0.25254 C -0.34097 -0.25139 -0.34705 -0.24838 -0.34705 -0.24838 C -0.3599 -0.23125 -0.36458 -0.21528 -0.37431 -0.19583 C -0.37483 -0.19329 -0.37517 -0.19051 -0.37569 -0.18796 C -0.37656 -0.18379 -0.37882 -0.17569 -0.37882 -0.17569 C -0.3783 -0.15671 -0.38333 -0.11111 -0.36962 -0.09282 C -0.36719 -0.08449 -0.3651 -0.07477 -0.36215 -0.06667 C -0.35816 -0.05555 -0.35729 -0.05648 -0.35156 -0.04653 C -0.33385 -0.01528 -0.31389 -1.48148E-6 -0.2849 0.0081 C -0.26476 0.00671 -0.2533 0.00463 -0.2349 0.00208 C -0.23142 0.00046 -0.22795 -0.00139 -0.22431 -0.00208 C -0.21667 -0.0037 -0.20156 -0.00602 -0.20156 -0.00602 C -0.1901 -0.01134 -0.19549 -0.00949 -0.18507 -0.01204 C -0.1776 -0.01713 -0.1717 -0.02153 -0.16372 -0.0243 C -0.1566 -0.03125 -0.14931 -0.0368 -0.14097 -0.04028 C -0.13594 -0.04467 -0.13142 -0.04792 -0.12569 -0.05046 C -0.12413 -0.05254 -0.12292 -0.05486 -0.12118 -0.05648 C -0.11927 -0.05833 -0.11684 -0.05879 -0.1151 -0.06065 C -0.10764 -0.06898 -0.10434 -0.0787 -0.09549 -0.08287 C -0.08872 -0.09583 -0.07865 -0.10463 -0.07118 -0.11713 C -0.0691 -0.12037 -0.06424 -0.12106 -0.06372 -0.12523 C -0.06233 -0.13518 -0.06372 -0.14537 -0.06372 -0.15555 " pathEditMode="relative" ptsTypes="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sme.sk/cdata/9/42/4279109/reitmayero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714744" cy="6858000"/>
          </a:xfrm>
          <a:prstGeom prst="rect">
            <a:avLst/>
          </a:prstGeom>
          <a:noFill/>
        </p:spPr>
      </p:pic>
      <p:pic>
        <p:nvPicPr>
          <p:cNvPr id="19460" name="Picture 4" descr="http://i.sme.sk/cdata/4/58/5819264/visn-r204_r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-1"/>
            <a:ext cx="4429156" cy="4298147"/>
          </a:xfrm>
          <a:prstGeom prst="rect">
            <a:avLst/>
          </a:prstGeom>
          <a:noFill/>
        </p:spPr>
      </p:pic>
      <p:pic>
        <p:nvPicPr>
          <p:cNvPr id="19462" name="Picture 6" descr="http://www.vychytane.sk/filesystem/imagelisting/image/201304/13995-0-japonska-korculiar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2E0E1"/>
              </a:clrFrom>
              <a:clrTo>
                <a:srgbClr val="E2E0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290456"/>
            <a:ext cx="4500594" cy="25675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00298" y="285728"/>
            <a:ext cx="3014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solidFill>
                  <a:srgbClr val="0070C0"/>
                </a:solidFill>
              </a:rPr>
              <a:t>KRASOKORČULIARI</a:t>
            </a:r>
            <a:endParaRPr lang="sk-SK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0799 0.00371 0.0158 0.00463 0.02431 0.00602 C 0.03559 0.01112 0.04289 0.01088 0.05608 0.01227 C 0.06927 0.01621 0.08351 0.01991 0.09705 0.02223 C 0.11025 0.02454 0.12379 0.02477 0.13646 0.03033 C 0.16198 0.02848 0.16407 0.02917 0.18334 0.01829 C 0.18733 0.01598 0.19132 0.01412 0.19549 0.01227 C 0.19948 0.01042 0.20764 0.00811 0.20764 0.00811 C 0.21407 0.00255 0.22136 -0.00162 0.22882 -0.00393 C 0.23646 -0.01088 0.24549 -0.00717 0.25313 -0.01412 C 0.26007 -0.02037 0.26771 -0.02963 0.27587 -0.03217 C 0.28143 -0.04398 0.29132 -0.04861 0.29844 -0.05856 C 0.30191 -0.07199 0.29723 -0.0574 0.30452 -0.06875 C 0.31112 -0.0787 0.31094 -0.08564 0.31823 -0.0949 C 0.31875 -0.09699 0.31893 -0.09907 0.3198 -0.10092 C 0.32049 -0.10254 0.32205 -0.10347 0.32275 -0.10509 C 0.32518 -0.11134 0.32605 -0.11851 0.32726 -0.12523 C 0.32674 -0.15277 0.32674 -0.18055 0.32587 -0.2081 C 0.3257 -0.21481 0.32101 -0.21759 0.31823 -0.22222 C 0.31302 -0.23101 0.30712 -0.24213 0.3 -0.24838 C 0.2941 -0.26041 0.29115 -0.27245 0.28177 -0.28078 C 0.27605 -0.29236 0.28212 -0.28263 0.27431 -0.28888 C 0.26789 -0.29398 0.2658 -0.30138 0.25764 -0.30509 C 0.24948 -0.31551 0.23195 -0.33564 0.22118 -0.33935 C 0.21476 -0.3449 0.20712 -0.34791 0.2 -0.35138 C 0.1974 -0.35254 0.19514 -0.35439 0.19254 -0.35555 C 0.18959 -0.35694 0.18334 -0.35949 0.18334 -0.35949 C 0.17483 -0.36736 0.18056 -0.36296 0.16511 -0.36967 C 0.16337 -0.37037 0.16216 -0.37268 0.16059 -0.37361 C 0.14896 -0.38078 0.13386 -0.39074 0.12118 -0.39398 C 0.10261 -0.39884 0.08403 -0.4 0.06511 -0.40208 C 0.04271 -0.40115 0.01823 -0.40301 -0.00451 -0.39791 C -0.0184 -0.3949 -0.03038 -0.3875 -0.04392 -0.38379 C -0.05017 -0.37777 -0.06111 -0.36643 -0.06823 -0.36365 C -0.07309 -0.35671 -0.07934 -0.35162 -0.08489 -0.34537 C -0.09149 -0.33796 -0.09392 -0.32777 -0.10156 -0.32106 C -0.10816 -0.31527 -0.11458 -0.30902 -0.12118 -0.30301 C -0.12274 -0.30162 -0.12395 -0.2993 -0.12569 -0.29884 C -0.13559 -0.29652 -0.14323 -0.29004 -0.15295 -0.2868 C -0.15798 -0.28055 -0.16319 -0.27569 -0.16961 -0.27268 C -0.17309 -0.26597 -0.17569 -0.26388 -0.1802 -0.25856 C -0.18611 -0.25162 -0.18993 -0.24351 -0.19548 -0.23634 C -0.19913 -0.22083 -0.19409 -0.23888 -0.2 -0.22615 C -0.20347 -0.21875 -0.20382 -0.20972 -0.20746 -0.20208 C -0.20954 -0.19097 -0.21527 -0.18287 -0.21823 -0.17176 C -0.22118 -0.14629 -0.22257 -0.12338 -0.21666 -0.09884 C -0.21614 -0.09652 -0.20399 -0.08078 -0.20156 -0.07662 C -0.19757 -0.0699 -0.19566 -0.06551 -0.18941 -0.0625 C -0.18333 -0.05486 -0.17691 -0.0493 -0.16961 -0.04444 C -0.16302 -0.03518 -0.17118 -0.0456 -0.16059 -0.03634 C -0.15486 -0.03125 -0.1493 -0.02384 -0.14392 -0.01805 C -0.13819 -0.0118 -0.12934 -0.00763 -0.12274 -0.00393 C -0.11632 0.00417 -0.12309 -0.00324 -0.11059 0.00417 C -0.09357 0.01436 -0.07465 0.02362 -0.05607 0.02824 C -0.03975 0.025 -0.02395 0.02362 -0.00746 0.02223 C 0.01493 0.01574 0.00209 0.02477 0.00764 0.01227 C 0.00834 0.01065 0.00973 0.00973 0.01059 0.00811 C 0.01129 0.00695 0.01164 0.00556 0.01216 0.00417 L 0.00157 -0.01203 L 0.03177 -0.00393 L 0.01216 -0.00995 L 0.02587 -0.07476 L 0.04844 -2.59259E-6 L 0.23646 0.03449 L 0.24549 0.04653 L 0.11823 -0.39189 " pathEditMode="relative" ptsTypes="fffffffffffffffffffffffffffffffffffffffffffffffffffffffffAAAAAAAAA"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sme.sk/cdata/4/49/4924274/korcule-r941_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-6212"/>
            <a:ext cx="7572428" cy="68175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500430" y="571480"/>
            <a:ext cx="3072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>
                <a:solidFill>
                  <a:srgbClr val="002060"/>
                </a:solidFill>
              </a:rPr>
              <a:t>RYCHLOKORČULIAR</a:t>
            </a:r>
            <a:endParaRPr lang="sk-SK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infoglobe.sk/res/data/353/041186_56_385433.jpg?seek=1290598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357166"/>
            <a:ext cx="2861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 smtClean="0"/>
              <a:t>SNOWBOARDISTA</a:t>
            </a:r>
            <a:endParaRPr lang="sk-SK" sz="28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cas.sk/img/8/article/695648_zimny-sport-sport-pohyb-zima-zdravie-crop.jpg?time=1388768293&amp;hash=2d293c12a38a7d52df94fd7a93a94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631" y="0"/>
            <a:ext cx="9189631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214942" y="642918"/>
            <a:ext cx="2084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srgbClr val="002060"/>
                </a:solidFill>
              </a:rPr>
              <a:t>SANKÁRI</a:t>
            </a:r>
            <a:endParaRPr lang="sk-SK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87</Words>
  <Application>Microsoft Office PowerPoint</Application>
  <PresentationFormat>Prezentácia na obrazovke (4:3)</PresentationFormat>
  <Paragraphs>23</Paragraphs>
  <Slides>20</Slides>
  <Notes>1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Motiv sady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Janka Hrklova</dc:creator>
  <cp:lastModifiedBy>Admin</cp:lastModifiedBy>
  <cp:revision>70</cp:revision>
  <dcterms:created xsi:type="dcterms:W3CDTF">2014-01-19T14:17:24Z</dcterms:created>
  <dcterms:modified xsi:type="dcterms:W3CDTF">2021-01-25T13:51:03Z</dcterms:modified>
</cp:coreProperties>
</file>