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3" r:id="rId4"/>
    <p:sldId id="257" r:id="rId5"/>
    <p:sldId id="258" r:id="rId6"/>
    <p:sldId id="268" r:id="rId7"/>
    <p:sldId id="265" r:id="rId8"/>
    <p:sldId id="259" r:id="rId9"/>
    <p:sldId id="260" r:id="rId10"/>
    <p:sldId id="269" r:id="rId11"/>
    <p:sldId id="266" r:id="rId12"/>
    <p:sldId id="267" r:id="rId13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90" d="100"/>
          <a:sy n="90" d="100"/>
        </p:scale>
        <p:origin x="-126" y="-1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F971F43F-AA23-F6AA-394F-CF2BC43225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B0472F1F-CE8E-F387-D354-2FF3E09F4F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xmlns="" id="{550C421F-68F8-9AC0-AB78-1A67BECB33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18607-54CC-473E-9485-5ED27D2B23B6}" type="datetimeFigureOut">
              <a:rPr lang="sk-SK" smtClean="0"/>
              <a:t>27. 6. 2022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xmlns="" id="{A4CB531C-B39D-5D71-8EA8-8A8F497AA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xmlns="" id="{35D1A4A5-2BD4-D415-A36D-B395BBAC2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DED03-B8E8-4ADD-A93B-EEA77BF7FE4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059114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90F84E4-64DB-C126-FA7E-3B6424741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xmlns="" id="{F30CE3AA-30B5-9959-999C-512A4E5F6A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xmlns="" id="{54A040D7-6598-6624-BE36-B8AE33F20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18607-54CC-473E-9485-5ED27D2B23B6}" type="datetimeFigureOut">
              <a:rPr lang="sk-SK" smtClean="0"/>
              <a:t>27. 6. 2022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xmlns="" id="{AD5580FF-F8C3-3300-76B6-58C4177DE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xmlns="" id="{A28852DE-9CAE-14EF-47FA-930653FB6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DED03-B8E8-4ADD-A93B-EEA77BF7FE4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53727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xmlns="" id="{0B578BC4-1263-E35D-3226-30915505DF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xmlns="" id="{CF68EE7C-1D02-DC20-86CA-C3CA3A3FAA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xmlns="" id="{FE4FA595-3C87-E89C-AFD6-249BA44D1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18607-54CC-473E-9485-5ED27D2B23B6}" type="datetimeFigureOut">
              <a:rPr lang="sk-SK" smtClean="0"/>
              <a:t>27. 6. 2022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xmlns="" id="{0D3BFA72-02C0-9BB8-158A-A6DD01DA1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xmlns="" id="{24187409-3696-E7DB-D9A7-F5EB26C70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DED03-B8E8-4ADD-A93B-EEA77BF7FE4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26335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24F4BDA9-6773-644E-4C8D-AE4C17AD5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265F6F51-4F0E-7128-7F22-F9AC20C46D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xmlns="" id="{88997683-A350-1452-75DD-F12288246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18607-54CC-473E-9485-5ED27D2B23B6}" type="datetimeFigureOut">
              <a:rPr lang="sk-SK" smtClean="0"/>
              <a:t>27. 6. 2022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xmlns="" id="{A4F07087-040E-27B6-F0F7-F6D810C65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xmlns="" id="{2DE287FB-AD6C-B36C-1E51-37CB96347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DED03-B8E8-4ADD-A93B-EEA77BF7FE4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72444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69DA260E-040A-1123-F9DE-85F7C5C94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BA77BFF3-C124-1905-D574-B88DB224F5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xmlns="" id="{FBD2A204-F11E-E0C7-69CB-C1D8D55BD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18607-54CC-473E-9485-5ED27D2B23B6}" type="datetimeFigureOut">
              <a:rPr lang="sk-SK" smtClean="0"/>
              <a:t>27. 6. 2022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xmlns="" id="{6BF9D4D4-C4D3-2481-3772-593D9656F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xmlns="" id="{2833A4C2-15EF-F56E-ACBC-F6198834C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DED03-B8E8-4ADD-A93B-EEA77BF7FE4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46003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354C73D6-C5E8-C6DF-7806-6D0C53025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F128FA1B-1819-86DC-FA3B-1796792D93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xmlns="" id="{3AF6C2AE-4C97-F994-4B9D-0CDA2745D4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xmlns="" id="{5D813684-3FBC-5753-C26A-D8E694013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18607-54CC-473E-9485-5ED27D2B23B6}" type="datetimeFigureOut">
              <a:rPr lang="sk-SK" smtClean="0"/>
              <a:t>27. 6. 2022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xmlns="" id="{A4B37067-6FDA-0FC5-E111-95826B144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xmlns="" id="{9CEC5316-F499-C4DE-DDB5-F1A684D47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DED03-B8E8-4ADD-A93B-EEA77BF7FE4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740223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EF562BC8-8B3A-1670-9959-37DB60B9F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3A945D51-BFAF-1518-0D0C-B29B8A5D6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xmlns="" id="{2C098D14-FEF4-8624-686B-3EEF2210C0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xmlns="" id="{0F04AA23-2BA4-B908-9B1B-55598304A6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xmlns="" id="{C8694D65-9EFD-D11F-7C7B-DA66E8409E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xmlns="" id="{8ADBBB48-BFB3-77EA-85FE-442982645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18607-54CC-473E-9485-5ED27D2B23B6}" type="datetimeFigureOut">
              <a:rPr lang="sk-SK" smtClean="0"/>
              <a:t>27. 6. 2022</a:t>
            </a:fld>
            <a:endParaRPr lang="sk-SK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xmlns="" id="{6412DBB1-5833-B064-AA9D-7D68FE712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xmlns="" id="{594B2056-40CE-8FE6-2B84-F9CA8B58E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DED03-B8E8-4ADD-A93B-EEA77BF7FE4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21840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E5AEE2FB-5337-6BE2-EFDF-7C22339E7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xmlns="" id="{9579C462-D604-FBE4-B480-33E04D016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18607-54CC-473E-9485-5ED27D2B23B6}" type="datetimeFigureOut">
              <a:rPr lang="sk-SK" smtClean="0"/>
              <a:t>27. 6. 2022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xmlns="" id="{F5A38D15-254B-1B5D-5153-9A2AA325B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xmlns="" id="{469881CE-BB95-B187-C590-517FA1872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DED03-B8E8-4ADD-A93B-EEA77BF7FE4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17869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xmlns="" id="{8CD6D6F2-BB9A-BF2E-48E4-799B9BDBB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18607-54CC-473E-9485-5ED27D2B23B6}" type="datetimeFigureOut">
              <a:rPr lang="sk-SK" smtClean="0"/>
              <a:t>27. 6. 2022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xmlns="" id="{65A0CC8F-F8F4-8373-FDA0-D30549684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xmlns="" id="{4E856E1B-DCBD-DC31-9054-62FB78850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DED03-B8E8-4ADD-A93B-EEA77BF7FE4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38011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6CACB9F3-DFDC-CB40-DCB9-592E61FFF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4FF21ACD-71A8-7135-FD13-631DCDD0C9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xmlns="" id="{2C9A14B7-FAFC-6A6E-BB6F-67B7ACD567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xmlns="" id="{C8B6A454-AAD4-9F4F-0804-26E965819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18607-54CC-473E-9485-5ED27D2B23B6}" type="datetimeFigureOut">
              <a:rPr lang="sk-SK" smtClean="0"/>
              <a:t>27. 6. 2022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xmlns="" id="{7BC3CCE7-B57F-8042-4DC1-953E7BE49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xmlns="" id="{54D184C3-ADAE-FC84-D518-CAEB8FE5A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DED03-B8E8-4ADD-A93B-EEA77BF7FE4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14166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6A1AEE2-0118-56EF-C53F-C2F67B303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xmlns="" id="{0EFF1779-F151-D6C4-9637-DD3C39DC36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xmlns="" id="{07B4B2FF-FB2A-62D3-D728-4316D6362A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xmlns="" id="{4FBFC81E-BD6C-77E3-A7F1-AE3D9BE0A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18607-54CC-473E-9485-5ED27D2B23B6}" type="datetimeFigureOut">
              <a:rPr lang="sk-SK" smtClean="0"/>
              <a:t>27. 6. 2022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xmlns="" id="{0444F4FA-66DB-D0AE-67C0-A77891D56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xmlns="" id="{D070CA8E-16D1-661C-3467-0F8C22D42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DED03-B8E8-4ADD-A93B-EEA77BF7FE4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29164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xmlns="" id="{A4BA6D68-CE09-63C1-23FD-983E63962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AF07376D-2946-EB06-99AF-A7B929F18C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xmlns="" id="{B3B4D908-8ED0-8FAC-439A-78C3637008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D18607-54CC-473E-9485-5ED27D2B23B6}" type="datetimeFigureOut">
              <a:rPr lang="sk-SK" smtClean="0"/>
              <a:t>27. 6. 2022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xmlns="" id="{CE25DF9E-11E3-0FF8-46F5-F12A9CCB85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xmlns="" id="{368F23BF-551A-AC12-9EF4-285B66B012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EDED03-B8E8-4ADD-A93B-EEA77BF7FE4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61132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FE9C6F82-EF74-2778-D274-0753AFFACCE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sk-SK" sz="5400" dirty="0"/>
              <a:t>Kvalifikačná expedícia </a:t>
            </a:r>
            <a:r>
              <a:rPr lang="sk-SK" sz="5400" dirty="0" err="1"/>
              <a:t>DofE</a:t>
            </a:r>
            <a:r>
              <a:rPr lang="sk-SK" sz="5400" dirty="0"/>
              <a:t> 2022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A3289A21-98D2-ECF2-0E48-4C00B1E309B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k-SK" dirty="0"/>
              <a:t>Hana </a:t>
            </a:r>
            <a:r>
              <a:rPr lang="sk-SK" dirty="0" err="1"/>
              <a:t>Fodorová</a:t>
            </a:r>
            <a:r>
              <a:rPr lang="sk-SK" dirty="0"/>
              <a:t>, Linda </a:t>
            </a:r>
            <a:r>
              <a:rPr lang="sk-SK" dirty="0" err="1"/>
              <a:t>Havierniková</a:t>
            </a:r>
            <a:r>
              <a:rPr lang="sk-SK" dirty="0"/>
              <a:t>, Hana Burianová, Hana </a:t>
            </a:r>
            <a:r>
              <a:rPr lang="sk-SK" dirty="0" err="1"/>
              <a:t>Vongrejová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3172723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xmlns="" id="{2E5CDC01-851B-B426-A7A6-2DD820C1AC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964" y="1920108"/>
            <a:ext cx="4351091" cy="3258382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xmlns="" id="{546C6973-2EF0-F21D-C400-3CC2ED52F2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9178" y="1920108"/>
            <a:ext cx="3051720" cy="3036834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xmlns="" id="{505B53B3-C689-8A4C-D1AB-2CA61DA342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8302" y="1325697"/>
            <a:ext cx="3405433" cy="4536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9773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objekt pre obsah 7">
            <a:extLst>
              <a:ext uri="{FF2B5EF4-FFF2-40B4-BE49-F238E27FC236}">
                <a16:creationId xmlns:a16="http://schemas.microsoft.com/office/drawing/2014/main" xmlns="" id="{D6169E45-D8F8-A12C-8699-97C3FFB24D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22702" y="884279"/>
            <a:ext cx="3036970" cy="4053844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xmlns="" id="{8E9AEEFA-384F-C9DA-82C5-39FD742674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8082" y="1949783"/>
            <a:ext cx="3607316" cy="2652438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xmlns="" id="{09B89479-DC12-2A86-A53E-B493F38FB8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328" y="1316785"/>
            <a:ext cx="4828451" cy="362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0153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6BE65B2A-F1E8-BBEC-9522-55DFE8A34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Ďakujeme za pozornosť</a:t>
            </a:r>
          </a:p>
        </p:txBody>
      </p:sp>
    </p:spTree>
    <p:extLst>
      <p:ext uri="{BB962C8B-B14F-4D97-AF65-F5344CB8AC3E}">
        <p14:creationId xmlns:p14="http://schemas.microsoft.com/office/powerpoint/2010/main" val="36191392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DBB553A6-CAB0-9006-0805-4B655E807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Obsah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658A9A85-D5E8-083F-4CE6-374D917B1D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sz="2400" dirty="0"/>
              <a:t>Trasa</a:t>
            </a:r>
          </a:p>
          <a:p>
            <a:r>
              <a:rPr lang="sk-SK" sz="2400" dirty="0"/>
              <a:t>1. deň</a:t>
            </a:r>
          </a:p>
          <a:p>
            <a:r>
              <a:rPr lang="sk-SK" sz="2400" dirty="0"/>
              <a:t>2. deň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340511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AF496770-6299-1192-CC9E-14BA32FF7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Trasa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E4187915-1319-535D-6334-20F2CF0D40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427555"/>
          </a:xfrm>
        </p:spPr>
        <p:txBody>
          <a:bodyPr/>
          <a:lstStyle/>
          <a:p>
            <a:r>
              <a:rPr lang="sk-SK" dirty="0"/>
              <a:t>1. deň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xmlns="" id="{09E4B19C-84E1-195D-39AC-1BE2B07EEE5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sk-SK" sz="2400" dirty="0"/>
              <a:t>Limbach, Potočná ulica – Vyvieračka – Kozí Chrbát – Hrubý vývoz – Salaš – Biely Kríž – Červený Kríž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xmlns="" id="{A0E80013-F976-1352-ABAD-D3946C0F4F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427555"/>
          </a:xfrm>
        </p:spPr>
        <p:txBody>
          <a:bodyPr/>
          <a:lstStyle/>
          <a:p>
            <a:r>
              <a:rPr lang="sk-SK" dirty="0"/>
              <a:t>2. deň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xmlns="" id="{00359E5D-C94B-E3E9-F92B-3142CD57CE87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sk-SK" sz="2400" dirty="0"/>
              <a:t>Červený Kríž – </a:t>
            </a:r>
            <a:r>
              <a:rPr lang="sk-SK" sz="2400" dirty="0" err="1"/>
              <a:t>Spariská</a:t>
            </a:r>
            <a:r>
              <a:rPr lang="sk-SK" sz="2400" dirty="0"/>
              <a:t> – Chata U Slivu – Druhý Kameňolom – Kameňolom B – parkovisko Červený most</a:t>
            </a:r>
          </a:p>
        </p:txBody>
      </p:sp>
    </p:spTree>
    <p:extLst>
      <p:ext uri="{BB962C8B-B14F-4D97-AF65-F5344CB8AC3E}">
        <p14:creationId xmlns:p14="http://schemas.microsoft.com/office/powerpoint/2010/main" val="16470178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E5DC8E02-917F-BBB5-49E2-0B073A06E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1. deň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6A2E669D-2E31-8FAF-6174-66D52AC5BB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sz="2400" dirty="0"/>
              <a:t>začiatok: Limbach, Potočná ulica okolo 11:00</a:t>
            </a:r>
          </a:p>
          <a:p>
            <a:r>
              <a:rPr lang="sk-SK" sz="2400" dirty="0"/>
              <a:t>prestávky: Vyvieračka, Kozí chrbát, Salaš, Biely Kríž</a:t>
            </a:r>
          </a:p>
          <a:p>
            <a:r>
              <a:rPr lang="sk-SK" sz="2400" dirty="0"/>
              <a:t>koniec a prespanie: Červený Kríž okolo 17:00</a:t>
            </a:r>
          </a:p>
          <a:p>
            <a:r>
              <a:rPr lang="sk-SK" sz="2400" dirty="0"/>
              <a:t>počasie nám prialo, v noci mierne spŕchlo, bolo vidno blesky a počuť hromy</a:t>
            </a:r>
          </a:p>
          <a:p>
            <a:r>
              <a:rPr lang="sk-SK" sz="2400" dirty="0"/>
              <a:t>na Červenom Kríži sme stretli zopár deciek z Kvarty, boli tam ešte dve skupinky </a:t>
            </a:r>
            <a:r>
              <a:rPr lang="sk-SK" sz="2400" dirty="0" err="1"/>
              <a:t>dospelákov</a:t>
            </a:r>
            <a:r>
              <a:rPr lang="sk-SK" sz="2400" dirty="0"/>
              <a:t> na turistike</a:t>
            </a:r>
          </a:p>
          <a:p>
            <a:r>
              <a:rPr lang="sk-SK" sz="2400" dirty="0"/>
              <a:t>prespali sme pod prístreškom</a:t>
            </a:r>
          </a:p>
        </p:txBody>
      </p:sp>
    </p:spTree>
    <p:extLst>
      <p:ext uri="{BB962C8B-B14F-4D97-AF65-F5344CB8AC3E}">
        <p14:creationId xmlns:p14="http://schemas.microsoft.com/office/powerpoint/2010/main" val="21523575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>
            <a:extLst>
              <a:ext uri="{FF2B5EF4-FFF2-40B4-BE49-F238E27FC236}">
                <a16:creationId xmlns:a16="http://schemas.microsoft.com/office/drawing/2014/main" xmlns="" id="{61EA4714-8FB8-6526-0194-3BA101E936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488" y="835685"/>
            <a:ext cx="3195351" cy="4258829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xmlns="" id="{0F421041-9F6E-BE4C-948C-5EF3F47EF2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695"/>
          <a:stretch/>
        </p:blipFill>
        <p:spPr>
          <a:xfrm>
            <a:off x="7445829" y="835685"/>
            <a:ext cx="4397997" cy="3912593"/>
          </a:xfrm>
          <a:prstGeom prst="rect">
            <a:avLst/>
          </a:prstGeom>
        </p:spPr>
      </p:pic>
      <p:pic>
        <p:nvPicPr>
          <p:cNvPr id="15" name="Obrázok 14">
            <a:extLst>
              <a:ext uri="{FF2B5EF4-FFF2-40B4-BE49-F238E27FC236}">
                <a16:creationId xmlns:a16="http://schemas.microsoft.com/office/drawing/2014/main" xmlns="" id="{29647C67-678A-BF8D-4606-144F886BD8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9670" y="835685"/>
            <a:ext cx="3528328" cy="4702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3311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xmlns="" id="{88DD69C8-3C77-1C97-AD70-A77D25BEE2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961" y="864218"/>
            <a:ext cx="3491344" cy="4650174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xmlns="" id="{BF41CB1A-E526-3FBE-2A68-C0CBF25310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5367" y="864216"/>
            <a:ext cx="3481827" cy="4650173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xmlns="" id="{8D7A75A8-4E79-64C4-9E06-39A2ACFB4A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0256" y="864217"/>
            <a:ext cx="3487630" cy="4650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8504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jekt pre obsah 3">
            <a:extLst>
              <a:ext uri="{FF2B5EF4-FFF2-40B4-BE49-F238E27FC236}">
                <a16:creationId xmlns:a16="http://schemas.microsoft.com/office/drawing/2014/main" xmlns="" id="{56A930D6-C069-E05F-434B-A8E1FA00B6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85473" y="1527046"/>
            <a:ext cx="3237395" cy="4351338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xmlns="" id="{C1484E94-AB22-2A78-87BB-BDE342BDCB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4815" y="1609659"/>
            <a:ext cx="5067646" cy="3800734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xmlns="" id="{7B59065E-7683-F782-C8B2-32A1604BA3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83" y="1525463"/>
            <a:ext cx="3261643" cy="435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8448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4F28FC8C-1D23-757D-B4B5-E7379C5B3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2. deň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212A51F7-FE40-8661-72BA-D646862D0B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sz="2400" dirty="0"/>
              <a:t>začiatok: Červený Kríž okolo 7:00</a:t>
            </a:r>
          </a:p>
          <a:p>
            <a:r>
              <a:rPr lang="sk-SK" sz="2400" dirty="0"/>
              <a:t>prestávky: Chata U Slivu, Druhý Kameňolom, Kameňolom B</a:t>
            </a:r>
          </a:p>
          <a:p>
            <a:r>
              <a:rPr lang="sk-SK" sz="2400" dirty="0"/>
              <a:t>koniec: parkovisko Červený most okolo 13:00</a:t>
            </a:r>
          </a:p>
          <a:p>
            <a:r>
              <a:rPr lang="sk-SK" sz="2400" dirty="0"/>
              <a:t>okolo pol šiestej ráno začalo výdatne pršať, až okolo siedmej mrholilo a vyrazili sme, avšak po ceste po krátkych prestávkach začalo pršať znovu, ale zvládli sme to</a:t>
            </a:r>
          </a:p>
          <a:p>
            <a:r>
              <a:rPr lang="sk-SK" sz="2400" dirty="0"/>
              <a:t>počas cesty vznikli komplikácie, mapa a rozchodníky sa líšili, ale v chate nám potvrdili kade ísť</a:t>
            </a:r>
          </a:p>
          <a:p>
            <a:r>
              <a:rPr lang="sk-SK" sz="2400" dirty="0"/>
              <a:t>kvôli dažďu niektoré zvieratá vyšli zo skrýš a mali sme možnosť ich vidieť a zachytiť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9564384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xmlns="" id="{74495E13-13B6-5BC4-5DEA-9D0BD12EE1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4580" y="1707395"/>
            <a:ext cx="4590943" cy="3443207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xmlns="" id="{D3B36BEF-13A7-7239-319D-ADBC246B3C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174" y="1161660"/>
            <a:ext cx="3498756" cy="4702629"/>
          </a:xfrm>
          <a:prstGeom prst="rect">
            <a:avLst/>
          </a:prstGeom>
        </p:spPr>
      </p:pic>
      <p:pic>
        <p:nvPicPr>
          <p:cNvPr id="14" name="Obrázok 13">
            <a:extLst>
              <a:ext uri="{FF2B5EF4-FFF2-40B4-BE49-F238E27FC236}">
                <a16:creationId xmlns:a16="http://schemas.microsoft.com/office/drawing/2014/main" xmlns="" id="{7C8D9E5C-3803-B4A2-207F-EE22611C4F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9451" y="1559747"/>
            <a:ext cx="2694666" cy="3590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336612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228</Words>
  <Application>Microsoft Office PowerPoint</Application>
  <PresentationFormat>Vlastná</PresentationFormat>
  <Paragraphs>26</Paragraphs>
  <Slides>12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12</vt:i4>
      </vt:variant>
    </vt:vector>
  </HeadingPairs>
  <TitlesOfParts>
    <vt:vector size="13" baseType="lpstr">
      <vt:lpstr>Motív Office</vt:lpstr>
      <vt:lpstr>Kvalifikačná expedícia DofE 2022</vt:lpstr>
      <vt:lpstr>Obsah</vt:lpstr>
      <vt:lpstr>Trasa</vt:lpstr>
      <vt:lpstr>1. deň</vt:lpstr>
      <vt:lpstr>Prezentácia programu PowerPoint</vt:lpstr>
      <vt:lpstr>Prezentácia programu PowerPoint</vt:lpstr>
      <vt:lpstr>Prezentácia programu PowerPoint</vt:lpstr>
      <vt:lpstr>2. deň</vt:lpstr>
      <vt:lpstr>Prezentácia programu PowerPoint</vt:lpstr>
      <vt:lpstr>Prezentácia programu PowerPoint</vt:lpstr>
      <vt:lpstr>Prezentácia programu PowerPoint</vt:lpstr>
      <vt:lpstr>Ďakujeme za pozornosť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Kvalifikačná expedícia DofE 2022</dc:title>
  <dc:creator>Burian, Peter</dc:creator>
  <cp:lastModifiedBy>Owner</cp:lastModifiedBy>
  <cp:revision>24</cp:revision>
  <dcterms:created xsi:type="dcterms:W3CDTF">2022-06-26T10:15:25Z</dcterms:created>
  <dcterms:modified xsi:type="dcterms:W3CDTF">2022-06-27T06:22:14Z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a0c4d74-2ddf-4a3f-9c85-3b2ab35ffe4a_Enabled">
    <vt:lpwstr>true</vt:lpwstr>
  </property>
  <property fmtid="{D5CDD505-2E9C-101B-9397-08002B2CF9AE}" pid="3" name="MSIP_Label_6a0c4d74-2ddf-4a3f-9c85-3b2ab35ffe4a_SetDate">
    <vt:lpwstr>2022-06-26T10:15:25Z</vt:lpwstr>
  </property>
  <property fmtid="{D5CDD505-2E9C-101B-9397-08002B2CF9AE}" pid="4" name="MSIP_Label_6a0c4d74-2ddf-4a3f-9c85-3b2ab35ffe4a_Method">
    <vt:lpwstr>Standard</vt:lpwstr>
  </property>
  <property fmtid="{D5CDD505-2E9C-101B-9397-08002B2CF9AE}" pid="5" name="MSIP_Label_6a0c4d74-2ddf-4a3f-9c85-3b2ab35ffe4a_Name">
    <vt:lpwstr>Interné (Internal)</vt:lpwstr>
  </property>
  <property fmtid="{D5CDD505-2E9C-101B-9397-08002B2CF9AE}" pid="6" name="MSIP_Label_6a0c4d74-2ddf-4a3f-9c85-3b2ab35ffe4a_SiteId">
    <vt:lpwstr>95735dfb-83cb-4be7-9b78-61e3b2310d49</vt:lpwstr>
  </property>
  <property fmtid="{D5CDD505-2E9C-101B-9397-08002B2CF9AE}" pid="7" name="MSIP_Label_6a0c4d74-2ddf-4a3f-9c85-3b2ab35ffe4a_ActionId">
    <vt:lpwstr>725c186e-f89b-47c1-aca2-bc9e2a48d6a3</vt:lpwstr>
  </property>
  <property fmtid="{D5CDD505-2E9C-101B-9397-08002B2CF9AE}" pid="8" name="MSIP_Label_6a0c4d74-2ddf-4a3f-9c85-3b2ab35ffe4a_ContentBits">
    <vt:lpwstr>0</vt:lpwstr>
  </property>
</Properties>
</file>