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6"/>
  </p:notesMasterIdLst>
  <p:sldIdLst>
    <p:sldId id="256" r:id="rId2"/>
    <p:sldId id="259" r:id="rId3"/>
    <p:sldId id="295" r:id="rId4"/>
    <p:sldId id="260" r:id="rId5"/>
    <p:sldId id="324" r:id="rId6"/>
    <p:sldId id="261" r:id="rId7"/>
    <p:sldId id="304" r:id="rId8"/>
    <p:sldId id="258" r:id="rId9"/>
    <p:sldId id="297" r:id="rId10"/>
    <p:sldId id="313" r:id="rId11"/>
    <p:sldId id="327" r:id="rId12"/>
    <p:sldId id="314" r:id="rId13"/>
    <p:sldId id="315" r:id="rId14"/>
    <p:sldId id="332" r:id="rId15"/>
    <p:sldId id="316" r:id="rId16"/>
    <p:sldId id="326" r:id="rId17"/>
    <p:sldId id="276" r:id="rId18"/>
    <p:sldId id="303" r:id="rId19"/>
    <p:sldId id="275" r:id="rId20"/>
    <p:sldId id="311" r:id="rId21"/>
    <p:sldId id="331" r:id="rId22"/>
    <p:sldId id="270" r:id="rId23"/>
    <p:sldId id="323" r:id="rId24"/>
    <p:sldId id="271" r:id="rId25"/>
    <p:sldId id="277" r:id="rId26"/>
    <p:sldId id="309" r:id="rId27"/>
    <p:sldId id="330" r:id="rId28"/>
    <p:sldId id="278" r:id="rId29"/>
    <p:sldId id="310" r:id="rId30"/>
    <p:sldId id="307" r:id="rId31"/>
    <p:sldId id="283" r:id="rId32"/>
    <p:sldId id="305" r:id="rId33"/>
    <p:sldId id="328" r:id="rId34"/>
    <p:sldId id="329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FF66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1E84A-EEB4-40B7-9037-733E0EE29D2B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E3580-D3F8-409B-AF00-666819C0C37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E3580-D3F8-409B-AF00-666819C0C37A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0054-4CF8-4667-9A9C-88272F9A08FA}" type="datetimeFigureOut">
              <a:rPr lang="pl-PL" smtClean="0"/>
              <a:pPr/>
              <a:t>2020-06-25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4156-8781-4929-9797-96ABA0F34CD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 advClick="0" advTm="15000"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http://www.spwz.pl/images/ikony/koniecroku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853244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KONIEC ROKU SZKOLNEGO </a:t>
            </a:r>
            <a:b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</a:br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2019 / 2020</a:t>
            </a:r>
            <a:endParaRPr lang="pl-PL" sz="6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Pozaszkolne konkursy: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328592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Wojewódzki Konkurs Przedmiotowy              z Historii dla uczniów szkół podstawowych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Mateusz Matczak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Karolina Stando 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Konkurs z języka angielskiego – „</a:t>
            </a:r>
            <a:r>
              <a:rPr lang="pl-P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Idiom...ink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”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Olimpiada z języka polskiego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Hanna Matczak </a:t>
            </a: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VI edycja olimpiady ogólnopolskiej skierowanej do uczniów szkoły podstawowej. „Mitologia grecka                i rzymska”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Daria Duraj 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XII Ogólnopolski Konkurs Siedem Grzechów Głównych; Organizator: Pałac Kultury Zagłębia w Dąbrowie Górniczej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Aleksandra Herda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Martyna Iwańska</a:t>
            </a:r>
          </a:p>
          <a:p>
            <a:endParaRPr lang="pl-PL" dirty="0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264696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XXV Wojewódzki Konkurs Wiedzy Biblijnej dla klas VI – VIII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Mateusz Matczak 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„Konkurs matematyczno - fizyczny – NABÓJ” 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Jakub Taraska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Bartosz Matysik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Filip Kapica 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Anna Madej</a:t>
            </a:r>
          </a:p>
          <a:p>
            <a:endParaRPr lang="pl-PL" sz="4000" dirty="0" smtClean="0"/>
          </a:p>
          <a:p>
            <a:endParaRPr lang="pl-PL" sz="4000" b="1" dirty="0" smtClean="0">
              <a:latin typeface="Bookman Old Style" pitchFamily="18" charset="0"/>
            </a:endParaRPr>
          </a:p>
          <a:p>
            <a:endParaRPr lang="pl-PL" sz="4000" b="1" dirty="0" smtClean="0">
              <a:latin typeface="Bookman Old Style" pitchFamily="18" charset="0"/>
            </a:endParaRPr>
          </a:p>
          <a:p>
            <a:pPr>
              <a:buNone/>
            </a:pPr>
            <a:endParaRPr lang="pl-PL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566730"/>
            <a:ext cx="5364088" cy="4291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Autofit/>
          </a:bodyPr>
          <a:lstStyle/>
          <a:p>
            <a:pPr>
              <a:buNone/>
            </a:pPr>
            <a:endParaRPr lang="pl-PL" sz="100" dirty="0" smtClean="0"/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Wojewódzki konkurs przedmiotowy z matematyki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 etap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Jakub Taraska </a:t>
            </a:r>
          </a:p>
          <a:p>
            <a:pPr>
              <a:buNone/>
            </a:pPr>
            <a:endParaRPr lang="pl-PL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II etap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Jakub Taraska </a:t>
            </a:r>
          </a:p>
          <a:p>
            <a:pPr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         </a:t>
            </a:r>
          </a:p>
          <a:p>
            <a:pPr>
              <a:buNone/>
            </a:pPr>
            <a:endParaRPr lang="pl-PL" sz="40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sz="4000" b="1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endParaRPr lang="pl-PL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7700" y="3068960"/>
            <a:ext cx="473630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Ogólnopolski konkurs biologiczny -  „Wszczep sobie zdrowie”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 etap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Katarzyna Mączka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Mateusz Matczak  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II etap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Katarzyna Mączka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Mateusz Matczak</a:t>
            </a:r>
            <a:endParaRPr lang="pl-PL" sz="36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7700" y="3068960"/>
            <a:ext cx="473630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04664"/>
            <a:ext cx="8964488" cy="6453336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Olimpiada z Języka Angielskiego: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 etap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Jakub Taraska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Dawid Wicepolski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II etap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Jakub Taraska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Dawid Wicepolski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III etap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Dawid Wicepolski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endParaRPr lang="pl-PL" sz="34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539552" y="620688"/>
            <a:ext cx="396044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Laureat Wojewódzkiego Konkursu Przedmiotowego z Języka Angielskiego</a:t>
            </a:r>
          </a:p>
          <a:p>
            <a:pPr algn="ctr">
              <a:buNone/>
            </a:pP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Dawid Wicepolski</a:t>
            </a: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</a:t>
            </a:r>
            <a:endParaRPr lang="pl-PL" sz="32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Symbol zastępczy zawartości 9" descr="_20200625_0849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6632"/>
            <a:ext cx="455930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pl-PL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Pozaszkolne konkursy –                       w naszej szkole:</a:t>
            </a:r>
            <a:endParaRPr lang="pl-PL" sz="5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504056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Biegi przełajowe 01.09.2019 rok 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VI Edycja Regionalnego Międzyszkolnego Konkursu Plastycznego „Ocalić od zapomnienia” – pod hasłem „Legendy i baśnie polskie„ </a:t>
            </a: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832648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Wojewódzki Konkurs z Języka Polskiego „List do ulubionego bohatera literackiego”</a:t>
            </a:r>
          </a:p>
          <a:p>
            <a:pPr>
              <a:buNone/>
            </a:pPr>
            <a:endParaRPr lang="pl-PL" sz="3400" b="1" dirty="0" smtClean="0">
              <a:latin typeface="Bookman Old Style" pitchFamily="18" charset="0"/>
            </a:endParaRPr>
          </a:p>
        </p:txBody>
      </p:sp>
      <p:pic>
        <p:nvPicPr>
          <p:cNvPr id="5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624336"/>
            <a:ext cx="5292080" cy="423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pl-PL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Szkolne konkursy:</a:t>
            </a:r>
            <a:endParaRPr lang="pl-PL" sz="5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Konkurs Matematyczny – ,,Ze statystyką za pan brat” dla klasy VIII 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Konkurs Matematyczny – „Mistrz tabliczki mnożenia” - Szkolne obchody „Światowego Dnia Tabliczki Mnożenia” 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Milionerzy po angielsku Konkurs matematyczno – angielski – „Matematyka po angielsku”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Matematyka po angielsku w </a:t>
            </a:r>
            <a:r>
              <a:rPr lang="pl-P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genially</a:t>
            </a:r>
            <a:endParaRPr lang="pl-PL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221091"/>
            <a:ext cx="5796136" cy="463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1156990"/>
          </a:xfrm>
        </p:spPr>
        <p:txBody>
          <a:bodyPr>
            <a:noAutofit/>
          </a:bodyPr>
          <a:lstStyle/>
          <a:p>
            <a:pPr algn="ctr"/>
            <a:r>
              <a:rPr lang="pl-PL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Uczniowie wyróżnieni:</a:t>
            </a:r>
            <a:endParaRPr lang="pl-PL" sz="5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5252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Taraska Jakub:  5,44 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Iwańska Martyna: 5,25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Matczak Hanna: 5,25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Taraska Julia: 5,25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Matczak Mateusz: 5,21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Lasocka Aleksandra: 5,18</a:t>
            </a:r>
          </a:p>
          <a:p>
            <a:pPr>
              <a:buNone/>
            </a:pPr>
            <a:endParaRPr lang="pl-PL" sz="3200" b="1" dirty="0" smtClean="0">
              <a:latin typeface="Bookman Old Style" pitchFamily="18" charset="0"/>
            </a:endParaRPr>
          </a:p>
          <a:p>
            <a:pPr>
              <a:buNone/>
            </a:pPr>
            <a:endParaRPr lang="pl-PL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„Pięknie czytamy Sienkiewicza”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„</a:t>
            </a:r>
            <a:r>
              <a:rPr lang="pl-P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How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</a:t>
            </a:r>
            <a:r>
              <a:rPr lang="pl-P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can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 </a:t>
            </a:r>
            <a:r>
              <a:rPr lang="pl-P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use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</a:t>
            </a:r>
            <a:r>
              <a:rPr lang="pl-P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English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</a:t>
            </a:r>
            <a:r>
              <a:rPr lang="pl-P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in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</a:t>
            </a:r>
            <a:r>
              <a:rPr lang="pl-P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the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</a:t>
            </a:r>
            <a:r>
              <a:rPr lang="pl-P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future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?”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Konkurs na opowiadanie pt. „Moja wielka przygoda podczas ferii zimowych”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Konkurs Plastyczny „Ocalić od zapomnienia” VI edycja</a:t>
            </a:r>
          </a:p>
          <a:p>
            <a:pPr>
              <a:buNone/>
            </a:pPr>
            <a:endParaRPr lang="pl-PL" sz="3400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Liga tenisa stołowego – chłopcy klasa VI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Liga tenisa stołowego – chłopcy klasy VII – VIII </a:t>
            </a:r>
          </a:p>
        </p:txBody>
      </p:sp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pl-PL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Uroczystości:</a:t>
            </a:r>
            <a:endParaRPr lang="pl-PL" sz="5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472608"/>
          </a:xfrm>
        </p:spPr>
        <p:txBody>
          <a:bodyPr>
            <a:normAutofit fontScale="92500"/>
          </a:bodyPr>
          <a:lstStyle/>
          <a:p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Uroczyste rozpoczęcie Roku Szkolnego 2019 / 2020</a:t>
            </a:r>
          </a:p>
          <a:p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Święto ziemniaka – festyn rodzinny  </a:t>
            </a:r>
          </a:p>
          <a:p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Dzień Edukacji Narodowej </a:t>
            </a:r>
          </a:p>
          <a:p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Narodowe Święto  Niepodległości – uroczysta Msza Święta oraz złożenie kwiatów pod pomnikiem Tadeusza Kościuszki w Maczkach i Krzyżem</a:t>
            </a:r>
          </a:p>
          <a:p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Pasowanie Uczniów Klasy Pierwszej Szkoły Podstawowej nr 37 w Sosnowcu</a:t>
            </a:r>
            <a:endParaRPr lang="pl-PL" sz="4600" b="1" dirty="0" smtClean="0">
              <a:latin typeface="Bookman Old Style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16024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Uroczysta gala z okazji nadania szkole –</a:t>
            </a:r>
            <a:b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</a:b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”Certyfikatu Szkoły Uczącej się”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Symbol zastępczy zawartości 6" descr="_20200625_144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132856"/>
            <a:ext cx="4104456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645024"/>
            <a:ext cx="401622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264696"/>
          </a:xfrm>
        </p:spPr>
        <p:txBody>
          <a:bodyPr>
            <a:normAutofit fontScale="92500"/>
          </a:bodyPr>
          <a:lstStyle/>
          <a:p>
            <a:r>
              <a:rPr lang="pl-P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Jasełka oraz Spotkanie </a:t>
            </a:r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Opłatkowe</a:t>
            </a:r>
          </a:p>
          <a:p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Przedstawienie z akcją charytatywną - „Jasełka w Muzie” </a:t>
            </a:r>
          </a:p>
          <a:p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Rocznica </a:t>
            </a:r>
            <a:r>
              <a:rPr lang="pl-PL" sz="3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Powstania Styczniowego – uroczysta Msza Święta oraz złożenie kwiatów pod pomnikiem Tadeusza Kościuszki w Maczkach i Krzyżem </a:t>
            </a:r>
          </a:p>
          <a:p>
            <a:r>
              <a:rPr lang="pl-PL" sz="3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Zakończenie Roku Szkolnego 2019 / 2020</a:t>
            </a:r>
          </a:p>
          <a:p>
            <a:endParaRPr lang="pl-PL" dirty="0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912368"/>
            <a:ext cx="4932040" cy="394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Wycieczki:</a:t>
            </a:r>
            <a:endParaRPr lang="pl-PL" sz="5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Kino Helios – Kino Wartości: „Legion”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Wycieczka na Jurę Krakowsko – Częstochowską – Jerzmanowice 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Hospicjum św. Tomasza Apostoła w Sosnowcu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pPr>
              <a:buNone/>
            </a:pPr>
            <a:endParaRPr lang="pl-PL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408712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Wycieczka do Zagłębiowskiej </a:t>
            </a:r>
            <a:r>
              <a:rPr lang="pl-PL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Mediateki</a:t>
            </a: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w Sosnowcu na imprezę andrzejkową wraz                        z oprowadzeniem po bibliotece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Pałac Schoena w Sosnowcu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Kino Helios w Sosnowcu – film ,,Star Wars”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Pałac Sielecki w Sosnowcu – wystawa – „Historia Maczek”</a:t>
            </a: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Wyjazd do CKZIU Technikum  nr 5 Samochodowo – </a:t>
            </a:r>
            <a:r>
              <a:rPr lang="pl-PL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Mechatronicznego</a:t>
            </a: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w Sosnowcu na „Czas zawodowców” – prezentację sosnowieckich szkół zawodowych – klasa VIII</a:t>
            </a:r>
            <a:endParaRPr lang="pl-PL" sz="36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pl-PL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Akcje:</a:t>
            </a:r>
            <a:endParaRPr lang="pl-PL" sz="5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Przerwany marsz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Sprzątanie świata „Nie śmiecimy - sprzątamy - zmieniamy!”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IX Światowy Dzień Tabliczki Mnożenia dla uczniów klas          III – VIII SP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Tydzień Edukacji Globalnej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IX edycja „Trzymaj Formę”</a:t>
            </a:r>
          </a:p>
          <a:p>
            <a:endParaRPr lang="pl-PL" sz="3600" b="1" dirty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endParaRPr lang="pl-PL" b="1" dirty="0">
              <a:latin typeface="Bookman Old Style" pitchFamily="18" charset="0"/>
            </a:endParaRPr>
          </a:p>
          <a:p>
            <a:endParaRPr lang="pl-PL" sz="4100" b="1" dirty="0" smtClean="0">
              <a:latin typeface="Bookman Old Style" pitchFamily="18" charset="0"/>
            </a:endParaRPr>
          </a:p>
          <a:p>
            <a:pPr>
              <a:buNone/>
            </a:pPr>
            <a:endParaRPr lang="pl-PL" sz="4100" b="1" dirty="0" smtClean="0">
              <a:latin typeface="Bookman Old Style" pitchFamily="18" charset="0"/>
            </a:endParaRPr>
          </a:p>
          <a:p>
            <a:pPr>
              <a:buNone/>
            </a:pPr>
            <a:endParaRPr lang="pl-PL" sz="4100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451517"/>
            <a:ext cx="5508104" cy="440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20688"/>
            <a:ext cx="8280920" cy="54726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4000" dirty="0" smtClean="0"/>
              <a:t> </a:t>
            </a:r>
          </a:p>
          <a:p>
            <a:r>
              <a:rPr lang="pl-PL" sz="1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Akcja Dziennika Zachodniego „Pierwsza klasa 2019”</a:t>
            </a:r>
          </a:p>
          <a:p>
            <a:r>
              <a:rPr lang="pl-PL" sz="1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Zbiórka dla Hospicjum </a:t>
            </a:r>
          </a:p>
          <a:p>
            <a:r>
              <a:rPr lang="pl-PL" sz="1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Jasełka w Muzie. Zbiórka funduszy na Hospicjum św. Tomasza Apostoła w Sosnowcu </a:t>
            </a:r>
          </a:p>
          <a:p>
            <a:r>
              <a:rPr lang="pl-PL" sz="1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Wszystkie dzieci zbierają </a:t>
            </a:r>
            <a:r>
              <a:rPr lang="pl-PL" sz="1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elektrośmieci</a:t>
            </a:r>
            <a:endParaRPr lang="pl-PL" sz="1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r>
              <a:rPr lang="pl-PL" sz="1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Dzień liczby ∏ (pi)</a:t>
            </a: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529814"/>
            <a:ext cx="6660232" cy="532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60486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Matysik Alicja: 5,17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Misztal Oliwia: 5,17 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Stando Karolina: 5,14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Sobczyk Krzysztof: 5,09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Herda Aleksandra: 5,00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Hoffman Zofia: 5,00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Madej Anna: 5,00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Walasek Bartosz: 5,00</a:t>
            </a:r>
          </a:p>
          <a:p>
            <a:pPr>
              <a:buNone/>
            </a:pPr>
            <a:endParaRPr lang="pl-PL" sz="3400" b="1" dirty="0" smtClean="0">
              <a:latin typeface="Bookman Old Style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278698"/>
            <a:ext cx="5724128" cy="457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976664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Owoce i warzywa w szkole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Mleko w szkole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Zbiórka nakrętek, zużytych baterii</a:t>
            </a:r>
          </a:p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Jem drugie śniadanie</a:t>
            </a:r>
          </a:p>
          <a:p>
            <a:endParaRPr lang="pl-PL" sz="3600" b="1" dirty="0" smtClean="0">
              <a:latin typeface="Bookman Old Style" pitchFamily="18" charset="0"/>
            </a:endParaRPr>
          </a:p>
          <a:p>
            <a:endParaRPr lang="pl-PL" sz="1100" b="1" dirty="0" smtClean="0">
              <a:latin typeface="Bookman Old Style" pitchFamily="18" charset="0"/>
            </a:endParaRPr>
          </a:p>
          <a:p>
            <a:endParaRPr lang="pl-PL" sz="3600" b="1" dirty="0" smtClean="0">
              <a:latin typeface="Bookman Old Style" pitchFamily="18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pl-PL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Programy profilaktyczne:</a:t>
            </a:r>
            <a:endParaRPr lang="pl-PL" sz="5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896544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Program profilaktyczny – „Dojrzewanie seksualne młodzieży" – dla klasy VIII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Program profilaktyczny – „Bezpieczny       i zdrowy początek” – dla klas VIII 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Profilaktyczny Bank Dobrych Praktyk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Program profilaktyki uniwersalnej –  „Smak życia czyli debata                                 o dopalaczach”.</a:t>
            </a: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31920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408712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„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Udział w programie Fundacji Uniwersytet Dzieci – MALI  DEDEKTYWI /8 zajęć/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XI Edycja Ogólnopolskiego Programu Edukacyjnego AKADEMIA BEZPIECZNEGO PUCHATKA” /bezpieczeństwo w czterech sferach: na drodze, w domu, szkole, w Internecie)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Lekcja tolerancji pt.: "Każdy z nas jest wyjątkowy". Grupa Biedronki i klasy   I – VIII SP </a:t>
            </a:r>
          </a:p>
          <a:p>
            <a:endParaRPr lang="pl-PL" sz="3600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_20200625_190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178698"/>
          </a:xfrm>
        </p:spPr>
        <p:txBody>
          <a:bodyPr>
            <a:normAutofit fontScale="90000"/>
          </a:bodyPr>
          <a:lstStyle/>
          <a:p>
            <a:r>
              <a:rPr lang="pl-PL" sz="8000" dirty="0" smtClean="0">
                <a:solidFill>
                  <a:srgbClr val="FFFF66"/>
                </a:solidFill>
                <a:latin typeface="Bookman Old Style" pitchFamily="18" charset="0"/>
              </a:rPr>
              <a:t>DZIĘKUJEMY</a:t>
            </a:r>
            <a:br>
              <a:rPr lang="pl-PL" sz="8000" dirty="0" smtClean="0">
                <a:solidFill>
                  <a:srgbClr val="FFFF66"/>
                </a:solidFill>
                <a:latin typeface="Bookman Old Style" pitchFamily="18" charset="0"/>
              </a:rPr>
            </a:br>
            <a:r>
              <a:rPr lang="pl-PL" sz="8000" dirty="0" smtClean="0">
                <a:solidFill>
                  <a:srgbClr val="FFFF66"/>
                </a:solidFill>
                <a:latin typeface="Bookman Old Style" pitchFamily="18" charset="0"/>
              </a:rPr>
              <a:t/>
            </a:r>
            <a:br>
              <a:rPr lang="pl-PL" sz="8000" dirty="0" smtClean="0">
                <a:solidFill>
                  <a:srgbClr val="FFFF66"/>
                </a:solidFill>
                <a:latin typeface="Bookman Old Style" pitchFamily="18" charset="0"/>
              </a:rPr>
            </a:br>
            <a:r>
              <a:rPr lang="pl-PL" sz="8000" dirty="0" smtClean="0">
                <a:solidFill>
                  <a:srgbClr val="FFFF66"/>
                </a:solidFill>
                <a:latin typeface="Bookman Old Style" pitchFamily="18" charset="0"/>
              </a:rPr>
              <a:t> ZA TEN</a:t>
            </a:r>
            <a:br>
              <a:rPr lang="pl-PL" sz="8000" dirty="0" smtClean="0">
                <a:solidFill>
                  <a:srgbClr val="FFFF66"/>
                </a:solidFill>
                <a:latin typeface="Bookman Old Style" pitchFamily="18" charset="0"/>
              </a:rPr>
            </a:br>
            <a:r>
              <a:rPr lang="pl-PL" sz="8000" dirty="0" smtClean="0">
                <a:solidFill>
                  <a:srgbClr val="FFFF66"/>
                </a:solidFill>
                <a:latin typeface="Bookman Old Style" pitchFamily="18" charset="0"/>
              </a:rPr>
              <a:t/>
            </a:r>
            <a:br>
              <a:rPr lang="pl-PL" sz="8000" dirty="0" smtClean="0">
                <a:solidFill>
                  <a:srgbClr val="FFFF66"/>
                </a:solidFill>
                <a:latin typeface="Bookman Old Style" pitchFamily="18" charset="0"/>
              </a:rPr>
            </a:br>
            <a:r>
              <a:rPr lang="pl-PL" sz="8000" dirty="0" smtClean="0">
                <a:solidFill>
                  <a:srgbClr val="FFFF66"/>
                </a:solidFill>
                <a:latin typeface="Bookman Old Style" pitchFamily="18" charset="0"/>
              </a:rPr>
              <a:t> TRUDNY CZAS </a:t>
            </a:r>
            <a:endParaRPr lang="pl-PL" sz="8000" dirty="0">
              <a:solidFill>
                <a:srgbClr val="FFFF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1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0"/>
          </a:xfrm>
        </p:spPr>
        <p:txBody>
          <a:bodyPr>
            <a:normAutofit/>
          </a:bodyPr>
          <a:lstStyle/>
          <a:p>
            <a:r>
              <a:rPr lang="pl-PL" sz="9000" dirty="0" smtClean="0">
                <a:solidFill>
                  <a:srgbClr val="FFFF66"/>
                </a:solidFill>
                <a:latin typeface="Bookman Old Style" pitchFamily="18" charset="0"/>
              </a:rPr>
              <a:t>SPOKOJNYCH</a:t>
            </a:r>
            <a:r>
              <a:rPr lang="pl-PL" sz="9000" dirty="0" smtClean="0">
                <a:latin typeface="Bookman Old Style" pitchFamily="18" charset="0"/>
              </a:rPr>
              <a:t/>
            </a:r>
            <a:br>
              <a:rPr lang="pl-PL" sz="9000" dirty="0" smtClean="0">
                <a:latin typeface="Bookman Old Style" pitchFamily="18" charset="0"/>
              </a:rPr>
            </a:br>
            <a:r>
              <a:rPr lang="pl-PL" sz="9000" dirty="0" smtClean="0">
                <a:latin typeface="Bookman Old Style" pitchFamily="18" charset="0"/>
              </a:rPr>
              <a:t/>
            </a:r>
            <a:br>
              <a:rPr lang="pl-PL" sz="9000" dirty="0" smtClean="0">
                <a:latin typeface="Bookman Old Style" pitchFamily="18" charset="0"/>
              </a:rPr>
            </a:br>
            <a:r>
              <a:rPr lang="pl-PL" sz="9000" dirty="0" smtClean="0">
                <a:latin typeface="Bookman Old Style" pitchFamily="18" charset="0"/>
              </a:rPr>
              <a:t> </a:t>
            </a:r>
            <a:br>
              <a:rPr lang="pl-PL" sz="9000" dirty="0" smtClean="0">
                <a:latin typeface="Bookman Old Style" pitchFamily="18" charset="0"/>
              </a:rPr>
            </a:br>
            <a:r>
              <a:rPr lang="pl-PL" sz="9000" dirty="0" smtClean="0">
                <a:solidFill>
                  <a:srgbClr val="FFFF66"/>
                </a:solidFill>
                <a:latin typeface="Bookman Old Style" pitchFamily="18" charset="0"/>
              </a:rPr>
              <a:t>WAKACJI</a:t>
            </a:r>
            <a:r>
              <a:rPr lang="pl-PL" sz="9000" dirty="0" smtClean="0">
                <a:latin typeface="Bookman Old Style" pitchFamily="18" charset="0"/>
              </a:rPr>
              <a:t> </a:t>
            </a:r>
            <a:endParaRPr lang="pl-PL" sz="9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33059"/>
            <a:ext cx="6156176" cy="492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97666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Piluk Grzegorz: 4,94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Majcher Wiktor: 4,92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Ziółkowska Oliwia: 4,92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Macek Lena: 4,91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Misztal Bartosz: 4,91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Moskwa Gabriela: 4,91</a:t>
            </a:r>
          </a:p>
          <a:p>
            <a:pPr>
              <a:buNone/>
            </a:pPr>
            <a:endParaRPr lang="pl-PL" sz="3400" b="1" dirty="0" smtClean="0">
              <a:latin typeface="Bookman Old Style" pitchFamily="18" charset="0"/>
            </a:endParaRPr>
          </a:p>
          <a:p>
            <a:pPr>
              <a:buNone/>
            </a:pPr>
            <a:endParaRPr lang="pl-PL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§"/>
            </a:pPr>
            <a:endParaRPr lang="pl-PL" sz="32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33059"/>
            <a:ext cx="6156176" cy="492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206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Duraj Daria: 4,83 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Gorzkowski Wiktor: 4,83 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Kapica Filip: 4,83 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Tajer Kamil: 4,83 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Urbanek Natalia: 4,83 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Lasek Izabela: 4,80 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Skipirzepa Amelia: 4,75 </a:t>
            </a: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0" y="332656"/>
            <a:ext cx="4932040" cy="61206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5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Tytuł Primus Inter </a:t>
            </a:r>
            <a:r>
              <a:rPr lang="pl-PL" sz="5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Pares</a:t>
            </a:r>
            <a:r>
              <a:rPr lang="pl-PL" sz="5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2020             </a:t>
            </a:r>
          </a:p>
          <a:p>
            <a:pPr algn="ctr">
              <a:buNone/>
            </a:pPr>
            <a:r>
              <a:rPr lang="pl-PL" sz="7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Jakub Taraska</a:t>
            </a:r>
          </a:p>
          <a:p>
            <a:pPr algn="ctr">
              <a:buNone/>
            </a:pPr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u</a:t>
            </a:r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czeń Zespołu </a:t>
            </a:r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Szkół Ogólnokształcących nr 11</a:t>
            </a:r>
          </a:p>
          <a:p>
            <a:pPr algn="ctr">
              <a:buNone/>
            </a:pPr>
            <a:r>
              <a:rPr lang="pl-PL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 Sosnowcu </a:t>
            </a:r>
            <a:endParaRPr lang="pl-PL" sz="35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Symbol zastępczy zawartości 4" descr="_20200625_1442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43559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860032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Najwyższy wynik Egzaminu Ósmoklasisty 2020</a:t>
            </a:r>
          </a:p>
          <a:p>
            <a:pPr algn="ctr">
              <a:buNone/>
            </a:pPr>
            <a:r>
              <a:rPr lang="pl-PL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…................</a:t>
            </a:r>
            <a:r>
              <a:rPr lang="pl-P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u</a:t>
            </a: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czeń Zespołu </a:t>
            </a: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Szkół 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Ogólnokształcących nr 11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 Sosnowcu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Symbol zastępczy zawartości 6" descr="DSC_15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0"/>
            <a:ext cx="40679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681942"/>
            <a:ext cx="5220072" cy="417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52128"/>
          </a:xfrm>
        </p:spPr>
        <p:txBody>
          <a:bodyPr>
            <a:normAutofit/>
          </a:bodyPr>
          <a:lstStyle/>
          <a:p>
            <a:pPr algn="ctr"/>
            <a:r>
              <a:rPr lang="pl-PL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Stypendyści: </a:t>
            </a:r>
            <a:endParaRPr lang="pl-PL" sz="5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481328"/>
            <a:ext cx="8219256" cy="511602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Taraska Jakub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Iwańska Martyna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Matczak Hanna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Matczak Mateusz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Taraska Julia</a:t>
            </a:r>
          </a:p>
          <a:p>
            <a:pPr lvl="0">
              <a:buNone/>
            </a:pPr>
            <a:r>
              <a:rPr lang="pl-PL" sz="4000" b="1" dirty="0" smtClean="0">
                <a:latin typeface="Bookman Old Style" pitchFamily="18" charset="0"/>
              </a:rPr>
              <a:t/>
            </a:r>
            <a:br>
              <a:rPr lang="pl-PL" sz="4000" b="1" dirty="0" smtClean="0">
                <a:latin typeface="Bookman Old Style" pitchFamily="18" charset="0"/>
              </a:rPr>
            </a:br>
            <a:endParaRPr lang="pl-PL" sz="4000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lamar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2494" y="2852936"/>
            <a:ext cx="6941506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3367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Herda Aleksandra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Hoffman Zofia</a:t>
            </a:r>
          </a:p>
          <a:p>
            <a:pPr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Madej Anna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Matysik Alicja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Misztal Oliwia 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Stando Karolina</a:t>
            </a:r>
          </a:p>
          <a:p>
            <a:pPr lvl="0">
              <a:buNone/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Walasek Bartosz</a:t>
            </a:r>
          </a:p>
          <a:p>
            <a:pPr lvl="0">
              <a:buNone/>
            </a:pPr>
            <a:endParaRPr lang="pl-PL" sz="3500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D8D8D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794</Words>
  <Application>Microsoft Office PowerPoint</Application>
  <PresentationFormat>Pokaz na ekranie (4:3)</PresentationFormat>
  <Paragraphs>171</Paragraphs>
  <Slides>34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KONIEC ROKU SZKOLNEGO   2019 / 2020</vt:lpstr>
      <vt:lpstr>Uczniowie wyróżnieni:</vt:lpstr>
      <vt:lpstr>Slajd 3</vt:lpstr>
      <vt:lpstr>Slajd 4</vt:lpstr>
      <vt:lpstr>Slajd 5</vt:lpstr>
      <vt:lpstr>Slajd 6</vt:lpstr>
      <vt:lpstr>Slajd 7</vt:lpstr>
      <vt:lpstr>Stypendyści: </vt:lpstr>
      <vt:lpstr>Slajd 9</vt:lpstr>
      <vt:lpstr>Pozaszkolne konkursy:</vt:lpstr>
      <vt:lpstr>Slajd 11</vt:lpstr>
      <vt:lpstr>Slajd 12</vt:lpstr>
      <vt:lpstr>Slajd 13</vt:lpstr>
      <vt:lpstr>Slajd 14</vt:lpstr>
      <vt:lpstr>Slajd 15</vt:lpstr>
      <vt:lpstr>Slajd 16</vt:lpstr>
      <vt:lpstr>Pozaszkolne konkursy –                       w naszej szkole:</vt:lpstr>
      <vt:lpstr>Slajd 18</vt:lpstr>
      <vt:lpstr>Szkolne konkursy:</vt:lpstr>
      <vt:lpstr>Slajd 20</vt:lpstr>
      <vt:lpstr>Slajd 21</vt:lpstr>
      <vt:lpstr>Uroczystości:</vt:lpstr>
      <vt:lpstr>Uroczysta gala z okazji nadania szkole – ”Certyfikatu Szkoły Uczącej się”</vt:lpstr>
      <vt:lpstr>Slajd 24</vt:lpstr>
      <vt:lpstr>Wycieczki:</vt:lpstr>
      <vt:lpstr>Slajd 26</vt:lpstr>
      <vt:lpstr>Slajd 27</vt:lpstr>
      <vt:lpstr>Akcje:</vt:lpstr>
      <vt:lpstr>Slajd 29</vt:lpstr>
      <vt:lpstr>Slajd 30</vt:lpstr>
      <vt:lpstr>Programy profilaktyczne:</vt:lpstr>
      <vt:lpstr>Slajd 32</vt:lpstr>
      <vt:lpstr>DZIĘKUJEMY   ZA TEN   TRUDNY CZAS </vt:lpstr>
      <vt:lpstr>SPOKOJNYCH    WAKACJI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Koniec</dc:title>
  <dc:creator>user</dc:creator>
  <cp:lastModifiedBy>user</cp:lastModifiedBy>
  <cp:revision>230</cp:revision>
  <dcterms:created xsi:type="dcterms:W3CDTF">2017-06-17T15:03:08Z</dcterms:created>
  <dcterms:modified xsi:type="dcterms:W3CDTF">2020-06-25T19:58:59Z</dcterms:modified>
</cp:coreProperties>
</file>